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13"/>
  </p:notesMasterIdLst>
  <p:sldIdLst>
    <p:sldId id="257" r:id="rId3"/>
    <p:sldId id="275" r:id="rId4"/>
    <p:sldId id="280" r:id="rId5"/>
    <p:sldId id="281" r:id="rId6"/>
    <p:sldId id="282" r:id="rId7"/>
    <p:sldId id="287" r:id="rId8"/>
    <p:sldId id="291" r:id="rId9"/>
    <p:sldId id="288" r:id="rId10"/>
    <p:sldId id="289" r:id="rId11"/>
    <p:sldId id="26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74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00"/>
    <a:srgbClr val="004DBF"/>
    <a:srgbClr val="94C11F"/>
    <a:srgbClr val="0066FF"/>
    <a:srgbClr val="FF9999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/>
  </p:normalViewPr>
  <p:slideViewPr>
    <p:cSldViewPr snapToGrid="0">
      <p:cViewPr varScale="1">
        <p:scale>
          <a:sx n="77" d="100"/>
          <a:sy n="77" d="100"/>
        </p:scale>
        <p:origin x="798" y="90"/>
      </p:cViewPr>
      <p:guideLst>
        <p:guide orient="horz" pos="2160"/>
        <p:guide pos="7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F4830-5608-4C25-973D-462145080098}" type="datetimeFigureOut">
              <a:rPr lang="ru-RU" smtClean="0"/>
              <a:t>06.09.2019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7D0A8-4941-4B34-8587-49C7775BC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52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420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3503712" y="0"/>
            <a:ext cx="8688291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3503488" y="5984875"/>
            <a:ext cx="8691333" cy="90050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3721927" y="1196975"/>
            <a:ext cx="8468121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3721927" y="1985748"/>
            <a:ext cx="8468121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0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721927" y="2774521"/>
            <a:ext cx="8468121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1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3721927" y="3563294"/>
            <a:ext cx="8468121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3721533" y="4352067"/>
            <a:ext cx="8473290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3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3721927" y="5140841"/>
            <a:ext cx="8468121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4" name="Текст 43"/>
          <p:cNvSpPr>
            <a:spLocks noGrp="1"/>
          </p:cNvSpPr>
          <p:nvPr>
            <p:ph type="body" sz="quarter" idx="18" hasCustomPrompt="1"/>
          </p:nvPr>
        </p:nvSpPr>
        <p:spPr>
          <a:xfrm>
            <a:off x="3501141" y="3563163"/>
            <a:ext cx="221746" cy="583200"/>
          </a:xfrm>
          <a:prstGeom prst="rect">
            <a:avLst/>
          </a:prstGeom>
          <a:solidFill>
            <a:srgbClr val="CC3399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5" name="Текст 43"/>
          <p:cNvSpPr>
            <a:spLocks noGrp="1"/>
          </p:cNvSpPr>
          <p:nvPr>
            <p:ph type="body" sz="quarter" idx="19" hasCustomPrompt="1"/>
          </p:nvPr>
        </p:nvSpPr>
        <p:spPr>
          <a:xfrm>
            <a:off x="3501142" y="2774763"/>
            <a:ext cx="220785" cy="583200"/>
          </a:xfrm>
          <a:prstGeom prst="rect">
            <a:avLst/>
          </a:prstGeom>
          <a:solidFill>
            <a:srgbClr val="FF0000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6" name="Текст 43"/>
          <p:cNvSpPr>
            <a:spLocks noGrp="1"/>
          </p:cNvSpPr>
          <p:nvPr>
            <p:ph type="body" sz="quarter" idx="20" hasCustomPrompt="1"/>
          </p:nvPr>
        </p:nvSpPr>
        <p:spPr>
          <a:xfrm>
            <a:off x="3501142" y="1986363"/>
            <a:ext cx="220785" cy="583200"/>
          </a:xfrm>
          <a:prstGeom prst="rect">
            <a:avLst/>
          </a:prstGeom>
          <a:solidFill>
            <a:srgbClr val="0000FF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7" name="Текст 43"/>
          <p:cNvSpPr>
            <a:spLocks noGrp="1"/>
          </p:cNvSpPr>
          <p:nvPr>
            <p:ph type="body" sz="quarter" idx="21" hasCustomPrompt="1"/>
          </p:nvPr>
        </p:nvSpPr>
        <p:spPr>
          <a:xfrm>
            <a:off x="3501143" y="1197963"/>
            <a:ext cx="220785" cy="583200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8" name="Текст 43"/>
          <p:cNvSpPr>
            <a:spLocks noGrp="1"/>
          </p:cNvSpPr>
          <p:nvPr>
            <p:ph type="body" sz="quarter" idx="22" hasCustomPrompt="1"/>
          </p:nvPr>
        </p:nvSpPr>
        <p:spPr>
          <a:xfrm>
            <a:off x="3501142" y="4351563"/>
            <a:ext cx="220785" cy="583200"/>
          </a:xfrm>
          <a:prstGeom prst="rect">
            <a:avLst/>
          </a:prstGeom>
          <a:solidFill>
            <a:srgbClr val="6600CC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9" name="Текст 43"/>
          <p:cNvSpPr>
            <a:spLocks noGrp="1"/>
          </p:cNvSpPr>
          <p:nvPr>
            <p:ph type="body" sz="quarter" idx="23" hasCustomPrompt="1"/>
          </p:nvPr>
        </p:nvSpPr>
        <p:spPr>
          <a:xfrm>
            <a:off x="3501142" y="5139963"/>
            <a:ext cx="220785" cy="58320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21" name="Группа 20"/>
          <p:cNvGrpSpPr/>
          <p:nvPr userDrawn="1"/>
        </p:nvGrpSpPr>
        <p:grpSpPr>
          <a:xfrm>
            <a:off x="416496" y="1757877"/>
            <a:ext cx="2688662" cy="3363311"/>
            <a:chOff x="416496" y="1694180"/>
            <a:chExt cx="2688662" cy="3363311"/>
          </a:xfrm>
        </p:grpSpPr>
        <p:pic>
          <p:nvPicPr>
            <p:cNvPr id="22" name="Picture 2" descr="C:\Users\eletkina\Documents\orel_Minsvyaz_outlines_gre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504" y="2711596"/>
              <a:ext cx="2367720" cy="234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C:\Users\eletkina\Documents\templ2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16496" y="1694180"/>
              <a:ext cx="2688662" cy="630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8497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Объект 11"/>
          <p:cNvSpPr>
            <a:spLocks noGrp="1"/>
          </p:cNvSpPr>
          <p:nvPr>
            <p:ph sz="quarter" idx="25"/>
          </p:nvPr>
        </p:nvSpPr>
        <p:spPr>
          <a:xfrm>
            <a:off x="0" y="1628800"/>
            <a:ext cx="12192000" cy="3600425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0" name="Текст 27"/>
          <p:cNvSpPr>
            <a:spLocks noGrp="1"/>
          </p:cNvSpPr>
          <p:nvPr>
            <p:ph type="body" sz="quarter" idx="19"/>
          </p:nvPr>
        </p:nvSpPr>
        <p:spPr>
          <a:xfrm>
            <a:off x="0" y="5229225"/>
            <a:ext cx="12192000" cy="1628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4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5" name="Picture 2" descr="C:\Users\eletkina\Documents\templ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72464" y="333070"/>
            <a:ext cx="1769163" cy="41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033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Объект 11"/>
          <p:cNvSpPr>
            <a:spLocks noGrp="1"/>
          </p:cNvSpPr>
          <p:nvPr>
            <p:ph sz="quarter" idx="25"/>
          </p:nvPr>
        </p:nvSpPr>
        <p:spPr>
          <a:xfrm>
            <a:off x="0" y="1628801"/>
            <a:ext cx="12192000" cy="270031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Объект 11"/>
          <p:cNvSpPr>
            <a:spLocks noGrp="1"/>
          </p:cNvSpPr>
          <p:nvPr>
            <p:ph sz="quarter" idx="26"/>
          </p:nvPr>
        </p:nvSpPr>
        <p:spPr>
          <a:xfrm>
            <a:off x="-1953" y="4329114"/>
            <a:ext cx="12192000" cy="25210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7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8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4" name="Текст 10"/>
          <p:cNvSpPr>
            <a:spLocks noGrp="1"/>
          </p:cNvSpPr>
          <p:nvPr>
            <p:ph type="body" sz="quarter" idx="29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6405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Объект 11"/>
          <p:cNvSpPr>
            <a:spLocks noGrp="1"/>
          </p:cNvSpPr>
          <p:nvPr>
            <p:ph sz="quarter" idx="25"/>
          </p:nvPr>
        </p:nvSpPr>
        <p:spPr>
          <a:xfrm>
            <a:off x="0" y="1628801"/>
            <a:ext cx="12192000" cy="2520925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1" name="Объект 11"/>
          <p:cNvSpPr>
            <a:spLocks noGrp="1"/>
          </p:cNvSpPr>
          <p:nvPr>
            <p:ph sz="quarter" idx="26"/>
          </p:nvPr>
        </p:nvSpPr>
        <p:spPr>
          <a:xfrm>
            <a:off x="-1953" y="4602681"/>
            <a:ext cx="12192000" cy="2255320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7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8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4" name="Текст 10"/>
          <p:cNvSpPr>
            <a:spLocks noGrp="1"/>
          </p:cNvSpPr>
          <p:nvPr>
            <p:ph type="body" sz="quarter" idx="29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Текст 10"/>
          <p:cNvSpPr>
            <a:spLocks noGrp="1"/>
          </p:cNvSpPr>
          <p:nvPr>
            <p:ph type="body" sz="quarter" idx="30"/>
          </p:nvPr>
        </p:nvSpPr>
        <p:spPr>
          <a:xfrm>
            <a:off x="0" y="4165750"/>
            <a:ext cx="12199616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42246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6" name="Объект 11"/>
          <p:cNvSpPr>
            <a:spLocks noGrp="1"/>
          </p:cNvSpPr>
          <p:nvPr>
            <p:ph sz="quarter" idx="25"/>
          </p:nvPr>
        </p:nvSpPr>
        <p:spPr>
          <a:xfrm>
            <a:off x="0" y="1628801"/>
            <a:ext cx="5963138" cy="52212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1" name="Объект 11"/>
          <p:cNvSpPr>
            <a:spLocks noGrp="1"/>
          </p:cNvSpPr>
          <p:nvPr>
            <p:ph sz="quarter" idx="26"/>
          </p:nvPr>
        </p:nvSpPr>
        <p:spPr>
          <a:xfrm>
            <a:off x="6183924" y="1628801"/>
            <a:ext cx="6008076" cy="52212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27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2" name="Текст 6"/>
          <p:cNvSpPr>
            <a:spLocks noGrp="1"/>
          </p:cNvSpPr>
          <p:nvPr>
            <p:ph type="body" sz="quarter" idx="28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29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426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quarter" idx="25"/>
          </p:nvPr>
        </p:nvSpPr>
        <p:spPr>
          <a:xfrm>
            <a:off x="6183924" y="1628801"/>
            <a:ext cx="6008076" cy="52212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0" name="Объект 11"/>
          <p:cNvSpPr>
            <a:spLocks noGrp="1"/>
          </p:cNvSpPr>
          <p:nvPr>
            <p:ph sz="quarter" idx="26"/>
          </p:nvPr>
        </p:nvSpPr>
        <p:spPr>
          <a:xfrm>
            <a:off x="-17699" y="1628801"/>
            <a:ext cx="5980837" cy="5221263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4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rgbClr val="5F5F5F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27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8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4" name="Текст 10"/>
          <p:cNvSpPr>
            <a:spLocks noGrp="1"/>
          </p:cNvSpPr>
          <p:nvPr>
            <p:ph type="body" sz="quarter" idx="29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62602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1628776"/>
            <a:ext cx="5963138" cy="5229225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11" name="Текст 27"/>
          <p:cNvSpPr>
            <a:spLocks noGrp="1"/>
          </p:cNvSpPr>
          <p:nvPr>
            <p:ph type="body" sz="quarter" idx="19"/>
          </p:nvPr>
        </p:nvSpPr>
        <p:spPr>
          <a:xfrm>
            <a:off x="2905492" y="1617321"/>
            <a:ext cx="9286510" cy="524067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21000">
                <a:schemeClr val="accent4">
                  <a:lumMod val="20000"/>
                  <a:lumOff val="80000"/>
                </a:schemeClr>
              </a:gs>
            </a:gsLst>
            <a:lin ang="0" scaled="1"/>
            <a:tileRect/>
          </a:gradFill>
        </p:spPr>
        <p:txBody>
          <a:bodyPr lIns="2736000" tIns="72000" rIns="108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0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2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22434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Текст 27"/>
          <p:cNvSpPr>
            <a:spLocks noGrp="1"/>
          </p:cNvSpPr>
          <p:nvPr>
            <p:ph type="body" sz="quarter" idx="19"/>
          </p:nvPr>
        </p:nvSpPr>
        <p:spPr>
          <a:xfrm>
            <a:off x="-1" y="1628800"/>
            <a:ext cx="3539717" cy="525005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lIns="252000" tIns="3672000" rIns="252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9" name="Текст 27"/>
          <p:cNvSpPr>
            <a:spLocks noGrp="1"/>
          </p:cNvSpPr>
          <p:nvPr>
            <p:ph type="body" sz="quarter" idx="20"/>
          </p:nvPr>
        </p:nvSpPr>
        <p:spPr>
          <a:xfrm>
            <a:off x="3548394" y="5229225"/>
            <a:ext cx="8643607" cy="1628774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3" name="Текст 27"/>
          <p:cNvSpPr>
            <a:spLocks noGrp="1"/>
          </p:cNvSpPr>
          <p:nvPr>
            <p:ph type="body" sz="quarter" idx="23" hasCustomPrompt="1"/>
          </p:nvPr>
        </p:nvSpPr>
        <p:spPr>
          <a:xfrm>
            <a:off x="158110" y="1664779"/>
            <a:ext cx="3390430" cy="3240385"/>
          </a:xfrm>
          <a:prstGeom prst="rect">
            <a:avLst/>
          </a:prstGeom>
          <a:noFill/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60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12" name="Объект 11"/>
          <p:cNvSpPr>
            <a:spLocks noGrp="1"/>
          </p:cNvSpPr>
          <p:nvPr>
            <p:ph sz="quarter" idx="24"/>
          </p:nvPr>
        </p:nvSpPr>
        <p:spPr>
          <a:xfrm>
            <a:off x="3548540" y="1628776"/>
            <a:ext cx="8641507" cy="34210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4"/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4"/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4"/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2"/>
            <a:endParaRPr lang="ru-RU" dirty="0" smtClean="0"/>
          </a:p>
          <a:p>
            <a:pPr lvl="2"/>
            <a:endParaRPr lang="ru-RU" dirty="0" smtClean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6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7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70811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Текст 27"/>
          <p:cNvSpPr>
            <a:spLocks noGrp="1"/>
          </p:cNvSpPr>
          <p:nvPr>
            <p:ph type="body" sz="quarter" idx="20"/>
          </p:nvPr>
        </p:nvSpPr>
        <p:spPr>
          <a:xfrm>
            <a:off x="1" y="5229225"/>
            <a:ext cx="12192001" cy="1628774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2" name="Объект 11"/>
          <p:cNvSpPr>
            <a:spLocks noGrp="1"/>
          </p:cNvSpPr>
          <p:nvPr>
            <p:ph sz="quarter" idx="24"/>
          </p:nvPr>
        </p:nvSpPr>
        <p:spPr>
          <a:xfrm>
            <a:off x="4146062" y="1628776"/>
            <a:ext cx="8043985" cy="34210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4"/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4"/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4"/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2"/>
            <a:endParaRPr lang="ru-RU" dirty="0" smtClean="0"/>
          </a:p>
          <a:p>
            <a:pPr lvl="2"/>
            <a:endParaRPr lang="ru-RU" dirty="0" smtClean="0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6" name="Текст 27"/>
          <p:cNvSpPr>
            <a:spLocks noGrp="1"/>
          </p:cNvSpPr>
          <p:nvPr>
            <p:ph type="body" sz="quarter" idx="23" hasCustomPrompt="1"/>
          </p:nvPr>
        </p:nvSpPr>
        <p:spPr>
          <a:xfrm>
            <a:off x="158110" y="1628776"/>
            <a:ext cx="3767168" cy="3421063"/>
          </a:xfrm>
          <a:prstGeom prst="rect">
            <a:avLst/>
          </a:prstGeom>
          <a:noFill/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60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5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47060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19"/>
          </p:nvPr>
        </p:nvSpPr>
        <p:spPr>
          <a:xfrm>
            <a:off x="0" y="5049838"/>
            <a:ext cx="5963138" cy="1808162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0" name="Объект 11"/>
          <p:cNvSpPr>
            <a:spLocks noGrp="1"/>
          </p:cNvSpPr>
          <p:nvPr>
            <p:ph sz="quarter" idx="24"/>
          </p:nvPr>
        </p:nvSpPr>
        <p:spPr>
          <a:xfrm>
            <a:off x="0" y="1614022"/>
            <a:ext cx="5963140" cy="34210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3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1" name="Объект 11"/>
          <p:cNvSpPr>
            <a:spLocks noGrp="1"/>
          </p:cNvSpPr>
          <p:nvPr>
            <p:ph sz="quarter" idx="25"/>
          </p:nvPr>
        </p:nvSpPr>
        <p:spPr>
          <a:xfrm>
            <a:off x="6183924" y="1628801"/>
            <a:ext cx="5963140" cy="34210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2" name="Текст 27"/>
          <p:cNvSpPr>
            <a:spLocks noGrp="1"/>
          </p:cNvSpPr>
          <p:nvPr>
            <p:ph type="body" sz="quarter" idx="26"/>
          </p:nvPr>
        </p:nvSpPr>
        <p:spPr>
          <a:xfrm>
            <a:off x="6183924" y="5225258"/>
            <a:ext cx="6008076" cy="1632743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27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4" name="Текст 6"/>
          <p:cNvSpPr>
            <a:spLocks noGrp="1"/>
          </p:cNvSpPr>
          <p:nvPr>
            <p:ph type="body" sz="quarter" idx="28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5" name="Текст 10"/>
          <p:cNvSpPr>
            <a:spLocks noGrp="1"/>
          </p:cNvSpPr>
          <p:nvPr>
            <p:ph type="body" sz="quarter" idx="29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82774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0" name="Объект 11"/>
          <p:cNvSpPr>
            <a:spLocks noGrp="1"/>
          </p:cNvSpPr>
          <p:nvPr>
            <p:ph sz="quarter" idx="24"/>
          </p:nvPr>
        </p:nvSpPr>
        <p:spPr>
          <a:xfrm>
            <a:off x="0" y="1597253"/>
            <a:ext cx="5963138" cy="2552472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3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1" name="Объект 11"/>
          <p:cNvSpPr>
            <a:spLocks noGrp="1"/>
          </p:cNvSpPr>
          <p:nvPr>
            <p:ph sz="quarter" idx="25"/>
          </p:nvPr>
        </p:nvSpPr>
        <p:spPr>
          <a:xfrm>
            <a:off x="6183924" y="1628801"/>
            <a:ext cx="6008076" cy="2520924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3" name="Объект 11"/>
          <p:cNvSpPr>
            <a:spLocks noGrp="1"/>
          </p:cNvSpPr>
          <p:nvPr>
            <p:ph sz="quarter" idx="26"/>
          </p:nvPr>
        </p:nvSpPr>
        <p:spPr>
          <a:xfrm>
            <a:off x="-1655" y="4337555"/>
            <a:ext cx="5963140" cy="2520445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3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Объект 11"/>
          <p:cNvSpPr>
            <a:spLocks noGrp="1"/>
          </p:cNvSpPr>
          <p:nvPr>
            <p:ph sz="quarter" idx="27"/>
          </p:nvPr>
        </p:nvSpPr>
        <p:spPr>
          <a:xfrm>
            <a:off x="6183924" y="4329113"/>
            <a:ext cx="6006123" cy="2520950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8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5" name="Текст 6"/>
          <p:cNvSpPr>
            <a:spLocks noGrp="1"/>
          </p:cNvSpPr>
          <p:nvPr>
            <p:ph type="body" sz="quarter" idx="29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6" name="Текст 10"/>
          <p:cNvSpPr>
            <a:spLocks noGrp="1"/>
          </p:cNvSpPr>
          <p:nvPr>
            <p:ph type="body" sz="quarter" idx="30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8411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hlinkClick r:id="" action="ppaction://noaction"/>
          </p:cNvPr>
          <p:cNvSpPr/>
          <p:nvPr userDrawn="1"/>
        </p:nvSpPr>
        <p:spPr>
          <a:xfrm>
            <a:off x="3539716" y="1197252"/>
            <a:ext cx="8650331" cy="45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defTabSz="957720"/>
            <a:endParaRPr lang="en-US" sz="1900" dirty="0">
              <a:solidFill>
                <a:srgbClr val="363636">
                  <a:lumMod val="65000"/>
                  <a:lumOff val="35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539716" y="1196974"/>
            <a:ext cx="227594" cy="27512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7720"/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16" name="Объект 2"/>
          <p:cNvSpPr>
            <a:spLocks noGrp="1"/>
          </p:cNvSpPr>
          <p:nvPr>
            <p:ph sz="quarter" idx="15" hasCustomPrompt="1"/>
          </p:nvPr>
        </p:nvSpPr>
        <p:spPr>
          <a:xfrm>
            <a:off x="3971765" y="1340769"/>
            <a:ext cx="8063522" cy="3945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26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Тема</a:t>
            </a:r>
          </a:p>
          <a:p>
            <a:pPr lvl="0"/>
            <a:r>
              <a:rPr lang="ru-RU" dirty="0" smtClean="0"/>
              <a:t>Тема</a:t>
            </a:r>
          </a:p>
          <a:p>
            <a:pPr lvl="0"/>
            <a:r>
              <a:rPr lang="ru-RU" dirty="0" smtClean="0"/>
              <a:t>Тема</a:t>
            </a:r>
          </a:p>
        </p:txBody>
      </p:sp>
      <p:sp>
        <p:nvSpPr>
          <p:cNvPr id="18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10884531" y="4393594"/>
            <a:ext cx="1060733" cy="108763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6452368" y="4941168"/>
            <a:ext cx="4432164" cy="53975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21"/>
          </p:nvPr>
        </p:nvSpPr>
        <p:spPr>
          <a:xfrm>
            <a:off x="11324" y="5984876"/>
            <a:ext cx="1019190" cy="85819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accent4"/>
                </a:solidFill>
              </a:defRPr>
            </a:lvl1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3539716" y="0"/>
            <a:ext cx="8652287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3539716" y="5984875"/>
            <a:ext cx="8655105" cy="90050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1029278" y="6200626"/>
            <a:ext cx="2792046" cy="504739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  <p:sp>
        <p:nvSpPr>
          <p:cNvPr id="20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1035477" y="5985284"/>
            <a:ext cx="2792046" cy="180020"/>
          </a:xfrm>
          <a:prstGeom prst="rect">
            <a:avLst/>
          </a:prstGeom>
        </p:spPr>
        <p:txBody>
          <a:bodyPr tIns="0" anchor="ctr"/>
          <a:lstStyle>
            <a:lvl1pPr marL="0" indent="0" algn="l">
              <a:lnSpc>
                <a:spcPct val="80000"/>
              </a:lnSpc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dirty="0" smtClean="0"/>
              <a:t>Месяц, год</a:t>
            </a:r>
          </a:p>
        </p:txBody>
      </p:sp>
      <p:sp>
        <p:nvSpPr>
          <p:cNvPr id="22" name="Текст 2"/>
          <p:cNvSpPr>
            <a:spLocks noGrp="1"/>
          </p:cNvSpPr>
          <p:nvPr>
            <p:ph type="body" sz="quarter" idx="24" hasCustomPrompt="1"/>
          </p:nvPr>
        </p:nvSpPr>
        <p:spPr>
          <a:xfrm>
            <a:off x="6452368" y="4401108"/>
            <a:ext cx="4432164" cy="53975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</a:p>
        </p:txBody>
      </p:sp>
      <p:grpSp>
        <p:nvGrpSpPr>
          <p:cNvPr id="25" name="Группа 24"/>
          <p:cNvGrpSpPr/>
          <p:nvPr userDrawn="1"/>
        </p:nvGrpSpPr>
        <p:grpSpPr>
          <a:xfrm>
            <a:off x="416496" y="1757877"/>
            <a:ext cx="2688662" cy="3363311"/>
            <a:chOff x="416496" y="1694180"/>
            <a:chExt cx="2688662" cy="3363311"/>
          </a:xfrm>
        </p:grpSpPr>
        <p:pic>
          <p:nvPicPr>
            <p:cNvPr id="26" name="Picture 2" descr="C:\Users\eletkina\Documents\orel_Minsvyaz_outlines_gre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504" y="2711596"/>
              <a:ext cx="2367720" cy="234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C:\Users\eletkina\Documents\templ2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16496" y="1694180"/>
              <a:ext cx="2688662" cy="630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133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9" name="Объект 11"/>
          <p:cNvSpPr>
            <a:spLocks noGrp="1"/>
          </p:cNvSpPr>
          <p:nvPr>
            <p:ph sz="quarter" idx="25"/>
          </p:nvPr>
        </p:nvSpPr>
        <p:spPr>
          <a:xfrm>
            <a:off x="-16438" y="1628801"/>
            <a:ext cx="5979577" cy="1655738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0" name="Объект 11"/>
          <p:cNvSpPr>
            <a:spLocks noGrp="1"/>
          </p:cNvSpPr>
          <p:nvPr>
            <p:ph sz="quarter" idx="26"/>
          </p:nvPr>
        </p:nvSpPr>
        <p:spPr>
          <a:xfrm>
            <a:off x="-16438" y="3465513"/>
            <a:ext cx="5979577" cy="1584325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 w="9525">
            <a:noFill/>
            <a:prstDash val="dash"/>
          </a:ln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1" name="Объект 11"/>
          <p:cNvSpPr>
            <a:spLocks noGrp="1"/>
          </p:cNvSpPr>
          <p:nvPr>
            <p:ph sz="quarter" idx="27"/>
          </p:nvPr>
        </p:nvSpPr>
        <p:spPr>
          <a:xfrm>
            <a:off x="-16438" y="5229226"/>
            <a:ext cx="5979577" cy="1628774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9" name="Объект 11"/>
          <p:cNvSpPr>
            <a:spLocks noGrp="1"/>
          </p:cNvSpPr>
          <p:nvPr>
            <p:ph sz="quarter" idx="28"/>
          </p:nvPr>
        </p:nvSpPr>
        <p:spPr>
          <a:xfrm>
            <a:off x="6183924" y="1626046"/>
            <a:ext cx="6006123" cy="1657323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0" name="Объект 11"/>
          <p:cNvSpPr>
            <a:spLocks noGrp="1"/>
          </p:cNvSpPr>
          <p:nvPr>
            <p:ph sz="quarter" idx="29"/>
          </p:nvPr>
        </p:nvSpPr>
        <p:spPr>
          <a:xfrm>
            <a:off x="6166114" y="3454698"/>
            <a:ext cx="6006123" cy="1595141"/>
          </a:xfrm>
          <a:prstGeom prst="rect">
            <a:avLst/>
          </a:prstGeom>
          <a:noFill/>
          <a:ln w="9525">
            <a:noFill/>
            <a:prstDash val="dash"/>
          </a:ln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1" name="Объект 11"/>
          <p:cNvSpPr>
            <a:spLocks noGrp="1"/>
          </p:cNvSpPr>
          <p:nvPr>
            <p:ph sz="quarter" idx="30"/>
          </p:nvPr>
        </p:nvSpPr>
        <p:spPr>
          <a:xfrm>
            <a:off x="6148303" y="5229226"/>
            <a:ext cx="6006123" cy="1649265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68313" indent="-285750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4" name="Текст 2"/>
          <p:cNvSpPr>
            <a:spLocks noGrp="1"/>
          </p:cNvSpPr>
          <p:nvPr>
            <p:ph type="body" sz="quarter" idx="31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5" name="Текст 6"/>
          <p:cNvSpPr>
            <a:spLocks noGrp="1"/>
          </p:cNvSpPr>
          <p:nvPr>
            <p:ph type="body" sz="quarter" idx="32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6" name="Текст 10"/>
          <p:cNvSpPr>
            <a:spLocks noGrp="1"/>
          </p:cNvSpPr>
          <p:nvPr>
            <p:ph type="body" sz="quarter" idx="33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74681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9" name="Текст 27"/>
          <p:cNvSpPr>
            <a:spLocks noGrp="1"/>
          </p:cNvSpPr>
          <p:nvPr>
            <p:ph type="body" sz="quarter" idx="20"/>
          </p:nvPr>
        </p:nvSpPr>
        <p:spPr>
          <a:xfrm>
            <a:off x="1" y="5049838"/>
            <a:ext cx="12179452" cy="18080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0" name="Объект 11"/>
          <p:cNvSpPr>
            <a:spLocks noGrp="1"/>
          </p:cNvSpPr>
          <p:nvPr>
            <p:ph sz="quarter" idx="24"/>
          </p:nvPr>
        </p:nvSpPr>
        <p:spPr>
          <a:xfrm>
            <a:off x="0" y="1614022"/>
            <a:ext cx="5963140" cy="34210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1" name="Объект 11"/>
          <p:cNvSpPr>
            <a:spLocks noGrp="1"/>
          </p:cNvSpPr>
          <p:nvPr>
            <p:ph sz="quarter" idx="25"/>
          </p:nvPr>
        </p:nvSpPr>
        <p:spPr>
          <a:xfrm>
            <a:off x="6183924" y="1628801"/>
            <a:ext cx="5963140" cy="34210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2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2917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0" name="Объект 11"/>
          <p:cNvSpPr>
            <a:spLocks noGrp="1"/>
          </p:cNvSpPr>
          <p:nvPr>
            <p:ph sz="quarter" idx="24"/>
          </p:nvPr>
        </p:nvSpPr>
        <p:spPr>
          <a:xfrm>
            <a:off x="0" y="1628800"/>
            <a:ext cx="5963138" cy="2520925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3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1" name="Объект 11"/>
          <p:cNvSpPr>
            <a:spLocks noGrp="1"/>
          </p:cNvSpPr>
          <p:nvPr>
            <p:ph sz="quarter" idx="25"/>
          </p:nvPr>
        </p:nvSpPr>
        <p:spPr>
          <a:xfrm>
            <a:off x="6183924" y="1628801"/>
            <a:ext cx="6008076" cy="2520924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3" name="Объект 11"/>
          <p:cNvSpPr>
            <a:spLocks noGrp="1"/>
          </p:cNvSpPr>
          <p:nvPr>
            <p:ph sz="quarter" idx="26"/>
          </p:nvPr>
        </p:nvSpPr>
        <p:spPr>
          <a:xfrm>
            <a:off x="-1655" y="4617133"/>
            <a:ext cx="5963140" cy="2240867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3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Объект 11"/>
          <p:cNvSpPr>
            <a:spLocks noGrp="1"/>
          </p:cNvSpPr>
          <p:nvPr>
            <p:ph sz="quarter" idx="27"/>
          </p:nvPr>
        </p:nvSpPr>
        <p:spPr>
          <a:xfrm>
            <a:off x="6183924" y="4617133"/>
            <a:ext cx="6006123" cy="2232930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Текст 2"/>
          <p:cNvSpPr>
            <a:spLocks noGrp="1"/>
          </p:cNvSpPr>
          <p:nvPr>
            <p:ph type="body" sz="quarter" idx="28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6" name="Текст 6"/>
          <p:cNvSpPr>
            <a:spLocks noGrp="1"/>
          </p:cNvSpPr>
          <p:nvPr>
            <p:ph type="body" sz="quarter" idx="29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7" name="Текст 10"/>
          <p:cNvSpPr>
            <a:spLocks noGrp="1"/>
          </p:cNvSpPr>
          <p:nvPr>
            <p:ph type="body" sz="quarter" idx="30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Текст 10"/>
          <p:cNvSpPr>
            <a:spLocks noGrp="1"/>
          </p:cNvSpPr>
          <p:nvPr>
            <p:ph type="body" sz="quarter" idx="31"/>
          </p:nvPr>
        </p:nvSpPr>
        <p:spPr>
          <a:xfrm>
            <a:off x="-1953" y="414972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74381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00810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9" name="Объект 11"/>
          <p:cNvSpPr>
            <a:spLocks noGrp="1"/>
          </p:cNvSpPr>
          <p:nvPr>
            <p:ph sz="quarter" idx="25"/>
          </p:nvPr>
        </p:nvSpPr>
        <p:spPr>
          <a:xfrm>
            <a:off x="-16438" y="1628801"/>
            <a:ext cx="3941716" cy="1655738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0" name="Объект 11"/>
          <p:cNvSpPr>
            <a:spLocks noGrp="1"/>
          </p:cNvSpPr>
          <p:nvPr>
            <p:ph sz="quarter" idx="26"/>
          </p:nvPr>
        </p:nvSpPr>
        <p:spPr>
          <a:xfrm>
            <a:off x="-16438" y="3465513"/>
            <a:ext cx="3941716" cy="1584325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9" name="Объект 11"/>
          <p:cNvSpPr>
            <a:spLocks noGrp="1"/>
          </p:cNvSpPr>
          <p:nvPr>
            <p:ph sz="quarter" idx="28"/>
          </p:nvPr>
        </p:nvSpPr>
        <p:spPr>
          <a:xfrm>
            <a:off x="4146063" y="1626046"/>
            <a:ext cx="3899876" cy="1657323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0" name="Объект 11"/>
          <p:cNvSpPr>
            <a:spLocks noGrp="1"/>
          </p:cNvSpPr>
          <p:nvPr>
            <p:ph sz="quarter" idx="29"/>
          </p:nvPr>
        </p:nvSpPr>
        <p:spPr>
          <a:xfrm>
            <a:off x="4146062" y="3454698"/>
            <a:ext cx="3899877" cy="1595141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3" name="Объект 11"/>
          <p:cNvSpPr>
            <a:spLocks noGrp="1"/>
          </p:cNvSpPr>
          <p:nvPr>
            <p:ph sz="quarter" idx="31"/>
          </p:nvPr>
        </p:nvSpPr>
        <p:spPr>
          <a:xfrm>
            <a:off x="8266724" y="1628800"/>
            <a:ext cx="3899877" cy="1655738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Объект 11"/>
          <p:cNvSpPr>
            <a:spLocks noGrp="1"/>
          </p:cNvSpPr>
          <p:nvPr>
            <p:ph sz="quarter" idx="32"/>
          </p:nvPr>
        </p:nvSpPr>
        <p:spPr>
          <a:xfrm>
            <a:off x="8280089" y="3465514"/>
            <a:ext cx="3899877" cy="1584325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2" name="Объект 2"/>
          <p:cNvSpPr txBox="1">
            <a:spLocks/>
          </p:cNvSpPr>
          <p:nvPr userDrawn="1"/>
        </p:nvSpPr>
        <p:spPr>
          <a:xfrm>
            <a:off x="-1953" y="5063144"/>
            <a:ext cx="12192000" cy="45295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anchor="ctr"/>
          <a:lstStyle>
            <a:lvl1pPr marL="177800" indent="0" algn="l" defTabSz="95772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78148" indent="-299288" algn="l" defTabSz="95772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9715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7601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87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3373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259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1449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031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Образец текста</a:t>
            </a:r>
          </a:p>
        </p:txBody>
      </p:sp>
      <p:sp>
        <p:nvSpPr>
          <p:cNvPr id="23" name="Объект 11"/>
          <p:cNvSpPr>
            <a:spLocks noGrp="1"/>
          </p:cNvSpPr>
          <p:nvPr>
            <p:ph sz="quarter" idx="33"/>
          </p:nvPr>
        </p:nvSpPr>
        <p:spPr>
          <a:xfrm>
            <a:off x="-1954" y="5516099"/>
            <a:ext cx="12193953" cy="1341902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34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7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1" name="Текст 10"/>
          <p:cNvSpPr>
            <a:spLocks noGrp="1"/>
          </p:cNvSpPr>
          <p:nvPr>
            <p:ph type="body" sz="quarter" idx="35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89454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0" name="Объект 11"/>
          <p:cNvSpPr>
            <a:spLocks noGrp="1"/>
          </p:cNvSpPr>
          <p:nvPr>
            <p:ph sz="quarter" idx="24"/>
          </p:nvPr>
        </p:nvSpPr>
        <p:spPr>
          <a:xfrm>
            <a:off x="0" y="1628799"/>
            <a:ext cx="3925278" cy="2520926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3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1" name="Объект 11"/>
          <p:cNvSpPr>
            <a:spLocks noGrp="1"/>
          </p:cNvSpPr>
          <p:nvPr>
            <p:ph sz="quarter" idx="25"/>
          </p:nvPr>
        </p:nvSpPr>
        <p:spPr>
          <a:xfrm>
            <a:off x="4146062" y="1628801"/>
            <a:ext cx="3899877" cy="2520924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3" name="Объект 11"/>
          <p:cNvSpPr>
            <a:spLocks noGrp="1"/>
          </p:cNvSpPr>
          <p:nvPr>
            <p:ph sz="quarter" idx="26"/>
          </p:nvPr>
        </p:nvSpPr>
        <p:spPr>
          <a:xfrm>
            <a:off x="-1655" y="4617133"/>
            <a:ext cx="5963140" cy="2240867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3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Объект 11"/>
          <p:cNvSpPr>
            <a:spLocks noGrp="1"/>
          </p:cNvSpPr>
          <p:nvPr>
            <p:ph sz="quarter" idx="27"/>
          </p:nvPr>
        </p:nvSpPr>
        <p:spPr>
          <a:xfrm>
            <a:off x="6183924" y="4617133"/>
            <a:ext cx="6006123" cy="2232930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2" name="Объект 2"/>
          <p:cNvSpPr txBox="1">
            <a:spLocks/>
          </p:cNvSpPr>
          <p:nvPr userDrawn="1"/>
        </p:nvSpPr>
        <p:spPr>
          <a:xfrm>
            <a:off x="-1953" y="4164178"/>
            <a:ext cx="12192000" cy="45295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anchor="ctr"/>
          <a:lstStyle>
            <a:lvl1pPr marL="177800" indent="0" algn="l" defTabSz="95772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78148" indent="-299288" algn="l" defTabSz="95772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9715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7601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87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3373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1259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91449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0310" indent="-239429" algn="l" defTabSz="95772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Образец текста</a:t>
            </a:r>
          </a:p>
        </p:txBody>
      </p:sp>
      <p:sp>
        <p:nvSpPr>
          <p:cNvPr id="15" name="Объект 11"/>
          <p:cNvSpPr>
            <a:spLocks noGrp="1"/>
          </p:cNvSpPr>
          <p:nvPr>
            <p:ph sz="quarter" idx="28"/>
          </p:nvPr>
        </p:nvSpPr>
        <p:spPr>
          <a:xfrm>
            <a:off x="8266724" y="1628801"/>
            <a:ext cx="3899877" cy="2535376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29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7" name="Текст 6"/>
          <p:cNvSpPr>
            <a:spLocks noGrp="1"/>
          </p:cNvSpPr>
          <p:nvPr>
            <p:ph type="body" sz="quarter" idx="30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2" name="Текст 10"/>
          <p:cNvSpPr>
            <a:spLocks noGrp="1"/>
          </p:cNvSpPr>
          <p:nvPr>
            <p:ph type="body" sz="quarter" idx="31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9481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1628775"/>
            <a:ext cx="3925279" cy="3421063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14" name="Рисунок 2"/>
          <p:cNvSpPr>
            <a:spLocks noGrp="1"/>
          </p:cNvSpPr>
          <p:nvPr>
            <p:ph type="pic" sz="quarter" idx="16" hasCustomPrompt="1"/>
          </p:nvPr>
        </p:nvSpPr>
        <p:spPr>
          <a:xfrm>
            <a:off x="4120661" y="1628801"/>
            <a:ext cx="3925278" cy="342103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17" name="Рисунок 2"/>
          <p:cNvSpPr>
            <a:spLocks noGrp="1"/>
          </p:cNvSpPr>
          <p:nvPr>
            <p:ph type="pic" sz="quarter" idx="17" hasCustomPrompt="1"/>
          </p:nvPr>
        </p:nvSpPr>
        <p:spPr>
          <a:xfrm>
            <a:off x="8266722" y="1628800"/>
            <a:ext cx="3925278" cy="3421038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5" name="Текст 27"/>
          <p:cNvSpPr>
            <a:spLocks noGrp="1"/>
          </p:cNvSpPr>
          <p:nvPr>
            <p:ph type="body" sz="quarter" idx="26"/>
          </p:nvPr>
        </p:nvSpPr>
        <p:spPr>
          <a:xfrm>
            <a:off x="0" y="5225258"/>
            <a:ext cx="3925278" cy="1632743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6" name="Текст 27"/>
          <p:cNvSpPr>
            <a:spLocks noGrp="1"/>
          </p:cNvSpPr>
          <p:nvPr>
            <p:ph type="body" sz="quarter" idx="27"/>
          </p:nvPr>
        </p:nvSpPr>
        <p:spPr>
          <a:xfrm>
            <a:off x="4133362" y="5211014"/>
            <a:ext cx="3912577" cy="1646986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2" name="Текст 27"/>
          <p:cNvSpPr>
            <a:spLocks noGrp="1"/>
          </p:cNvSpPr>
          <p:nvPr>
            <p:ph type="body" sz="quarter" idx="28"/>
          </p:nvPr>
        </p:nvSpPr>
        <p:spPr>
          <a:xfrm>
            <a:off x="8266723" y="5229225"/>
            <a:ext cx="3912577" cy="1628775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3" name="Текст 2"/>
          <p:cNvSpPr>
            <a:spLocks noGrp="1"/>
          </p:cNvSpPr>
          <p:nvPr>
            <p:ph type="body" sz="quarter" idx="29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4" name="Текст 6"/>
          <p:cNvSpPr>
            <a:spLocks noGrp="1"/>
          </p:cNvSpPr>
          <p:nvPr>
            <p:ph type="body" sz="quarter" idx="30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5" name="Текст 10"/>
          <p:cNvSpPr>
            <a:spLocks noGrp="1"/>
          </p:cNvSpPr>
          <p:nvPr>
            <p:ph type="body" sz="quarter" idx="31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47921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00810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9" name="Объект 11"/>
          <p:cNvSpPr>
            <a:spLocks noGrp="1"/>
          </p:cNvSpPr>
          <p:nvPr>
            <p:ph sz="quarter" idx="25"/>
          </p:nvPr>
        </p:nvSpPr>
        <p:spPr>
          <a:xfrm>
            <a:off x="-16438" y="1628801"/>
            <a:ext cx="3941716" cy="1655738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0" name="Объект 11"/>
          <p:cNvSpPr>
            <a:spLocks noGrp="1"/>
          </p:cNvSpPr>
          <p:nvPr>
            <p:ph sz="quarter" idx="26"/>
          </p:nvPr>
        </p:nvSpPr>
        <p:spPr>
          <a:xfrm>
            <a:off x="-16438" y="3465513"/>
            <a:ext cx="3941716" cy="1584325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1" name="Объект 11"/>
          <p:cNvSpPr>
            <a:spLocks noGrp="1"/>
          </p:cNvSpPr>
          <p:nvPr>
            <p:ph sz="quarter" idx="27"/>
          </p:nvPr>
        </p:nvSpPr>
        <p:spPr>
          <a:xfrm>
            <a:off x="-16438" y="5229226"/>
            <a:ext cx="3941716" cy="1657323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9" name="Объект 11"/>
          <p:cNvSpPr>
            <a:spLocks noGrp="1"/>
          </p:cNvSpPr>
          <p:nvPr>
            <p:ph sz="quarter" idx="28"/>
          </p:nvPr>
        </p:nvSpPr>
        <p:spPr>
          <a:xfrm>
            <a:off x="4146063" y="1626046"/>
            <a:ext cx="3899876" cy="1657323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0" name="Объект 11"/>
          <p:cNvSpPr>
            <a:spLocks noGrp="1"/>
          </p:cNvSpPr>
          <p:nvPr>
            <p:ph sz="quarter" idx="29"/>
          </p:nvPr>
        </p:nvSpPr>
        <p:spPr>
          <a:xfrm>
            <a:off x="4146062" y="3454698"/>
            <a:ext cx="3899877" cy="1595141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1" name="Объект 11"/>
          <p:cNvSpPr>
            <a:spLocks noGrp="1"/>
          </p:cNvSpPr>
          <p:nvPr>
            <p:ph sz="quarter" idx="30"/>
          </p:nvPr>
        </p:nvSpPr>
        <p:spPr>
          <a:xfrm>
            <a:off x="4146063" y="5229226"/>
            <a:ext cx="3899876" cy="1649265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3" name="Объект 11"/>
          <p:cNvSpPr>
            <a:spLocks noGrp="1"/>
          </p:cNvSpPr>
          <p:nvPr>
            <p:ph sz="quarter" idx="31"/>
          </p:nvPr>
        </p:nvSpPr>
        <p:spPr>
          <a:xfrm>
            <a:off x="8266724" y="1628800"/>
            <a:ext cx="3899877" cy="1655738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Объект 11"/>
          <p:cNvSpPr>
            <a:spLocks noGrp="1"/>
          </p:cNvSpPr>
          <p:nvPr>
            <p:ph sz="quarter" idx="32"/>
          </p:nvPr>
        </p:nvSpPr>
        <p:spPr>
          <a:xfrm>
            <a:off x="8280089" y="3465514"/>
            <a:ext cx="3899877" cy="1584325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5" name="Объект 11"/>
          <p:cNvSpPr>
            <a:spLocks noGrp="1"/>
          </p:cNvSpPr>
          <p:nvPr>
            <p:ph sz="quarter" idx="33"/>
          </p:nvPr>
        </p:nvSpPr>
        <p:spPr>
          <a:xfrm>
            <a:off x="8293454" y="5229226"/>
            <a:ext cx="3899877" cy="1657326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34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35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3" name="Текст 10"/>
          <p:cNvSpPr>
            <a:spLocks noGrp="1"/>
          </p:cNvSpPr>
          <p:nvPr>
            <p:ph type="body" sz="quarter" idx="36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25574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1628777"/>
            <a:ext cx="1842476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32" name="Рисунок 2"/>
          <p:cNvSpPr>
            <a:spLocks noGrp="1"/>
          </p:cNvSpPr>
          <p:nvPr>
            <p:ph type="pic" sz="quarter" idx="22" hasCustomPrompt="1"/>
          </p:nvPr>
        </p:nvSpPr>
        <p:spPr>
          <a:xfrm>
            <a:off x="2063262" y="1628800"/>
            <a:ext cx="1842476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33" name="Рисунок 2"/>
          <p:cNvSpPr>
            <a:spLocks noGrp="1"/>
          </p:cNvSpPr>
          <p:nvPr>
            <p:ph type="pic" sz="quarter" idx="23" hasCustomPrompt="1"/>
          </p:nvPr>
        </p:nvSpPr>
        <p:spPr>
          <a:xfrm>
            <a:off x="4126522" y="1628823"/>
            <a:ext cx="1836617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34" name="Рисунок 2"/>
          <p:cNvSpPr>
            <a:spLocks noGrp="1"/>
          </p:cNvSpPr>
          <p:nvPr>
            <p:ph type="pic" sz="quarter" idx="24" hasCustomPrompt="1"/>
          </p:nvPr>
        </p:nvSpPr>
        <p:spPr>
          <a:xfrm>
            <a:off x="6189782" y="1628846"/>
            <a:ext cx="1842476" cy="162076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35" name="Рисунок 2"/>
          <p:cNvSpPr>
            <a:spLocks noGrp="1"/>
          </p:cNvSpPr>
          <p:nvPr>
            <p:ph type="pic" sz="quarter" idx="25" hasCustomPrompt="1"/>
          </p:nvPr>
        </p:nvSpPr>
        <p:spPr>
          <a:xfrm>
            <a:off x="8266723" y="1628869"/>
            <a:ext cx="1862014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36" name="Рисунок 2"/>
          <p:cNvSpPr>
            <a:spLocks noGrp="1"/>
          </p:cNvSpPr>
          <p:nvPr>
            <p:ph type="pic" sz="quarter" idx="26" hasCustomPrompt="1"/>
          </p:nvPr>
        </p:nvSpPr>
        <p:spPr>
          <a:xfrm>
            <a:off x="10349524" y="1624775"/>
            <a:ext cx="1840523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37" name="Рисунок 2"/>
          <p:cNvSpPr>
            <a:spLocks noGrp="1"/>
          </p:cNvSpPr>
          <p:nvPr>
            <p:ph type="pic" sz="quarter" idx="27" hasCustomPrompt="1"/>
          </p:nvPr>
        </p:nvSpPr>
        <p:spPr>
          <a:xfrm>
            <a:off x="-797" y="3420647"/>
            <a:ext cx="1842476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38" name="Рисунок 2"/>
          <p:cNvSpPr>
            <a:spLocks noGrp="1"/>
          </p:cNvSpPr>
          <p:nvPr>
            <p:ph type="pic" sz="quarter" idx="28" hasCustomPrompt="1"/>
          </p:nvPr>
        </p:nvSpPr>
        <p:spPr>
          <a:xfrm>
            <a:off x="2063552" y="3420670"/>
            <a:ext cx="1842476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39" name="Рисунок 2"/>
          <p:cNvSpPr>
            <a:spLocks noGrp="1"/>
          </p:cNvSpPr>
          <p:nvPr>
            <p:ph type="pic" sz="quarter" idx="29" hasCustomPrompt="1"/>
          </p:nvPr>
        </p:nvSpPr>
        <p:spPr>
          <a:xfrm>
            <a:off x="4125723" y="3420693"/>
            <a:ext cx="1837415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40" name="Рисунок 2"/>
          <p:cNvSpPr>
            <a:spLocks noGrp="1"/>
          </p:cNvSpPr>
          <p:nvPr>
            <p:ph type="pic" sz="quarter" idx="30" hasCustomPrompt="1"/>
          </p:nvPr>
        </p:nvSpPr>
        <p:spPr>
          <a:xfrm>
            <a:off x="6188984" y="3420716"/>
            <a:ext cx="1842476" cy="162076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41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8266724" y="3420739"/>
            <a:ext cx="1861215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42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10348726" y="3416645"/>
            <a:ext cx="1840523" cy="162083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ru-RU" dirty="0" smtClean="0"/>
              <a:t>Рисунок</a:t>
            </a:r>
            <a:endParaRPr lang="ru-RU" dirty="0"/>
          </a:p>
        </p:txBody>
      </p:sp>
      <p:sp>
        <p:nvSpPr>
          <p:cNvPr id="48" name="Текст 27"/>
          <p:cNvSpPr>
            <a:spLocks noGrp="1"/>
          </p:cNvSpPr>
          <p:nvPr>
            <p:ph type="body" sz="quarter" idx="38"/>
          </p:nvPr>
        </p:nvSpPr>
        <p:spPr>
          <a:xfrm>
            <a:off x="-488" y="4401108"/>
            <a:ext cx="1842478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9" name="Текст 27"/>
          <p:cNvSpPr>
            <a:spLocks noGrp="1"/>
          </p:cNvSpPr>
          <p:nvPr>
            <p:ph type="body" sz="quarter" idx="39"/>
          </p:nvPr>
        </p:nvSpPr>
        <p:spPr>
          <a:xfrm>
            <a:off x="2063064" y="4401108"/>
            <a:ext cx="1842478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50" name="Текст 27"/>
          <p:cNvSpPr>
            <a:spLocks noGrp="1"/>
          </p:cNvSpPr>
          <p:nvPr>
            <p:ph type="body" sz="quarter" idx="40"/>
          </p:nvPr>
        </p:nvSpPr>
        <p:spPr>
          <a:xfrm>
            <a:off x="4120509" y="4401108"/>
            <a:ext cx="1842554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51" name="Текст 27"/>
          <p:cNvSpPr>
            <a:spLocks noGrp="1"/>
          </p:cNvSpPr>
          <p:nvPr>
            <p:ph type="body" sz="quarter" idx="41"/>
          </p:nvPr>
        </p:nvSpPr>
        <p:spPr>
          <a:xfrm>
            <a:off x="6184626" y="4401108"/>
            <a:ext cx="1842478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52" name="Текст 27"/>
          <p:cNvSpPr>
            <a:spLocks noGrp="1"/>
          </p:cNvSpPr>
          <p:nvPr>
            <p:ph type="body" sz="quarter" idx="42"/>
          </p:nvPr>
        </p:nvSpPr>
        <p:spPr>
          <a:xfrm>
            <a:off x="8267319" y="4401108"/>
            <a:ext cx="1872656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53" name="Текст 27"/>
          <p:cNvSpPr>
            <a:spLocks noGrp="1"/>
          </p:cNvSpPr>
          <p:nvPr>
            <p:ph type="body" sz="quarter" idx="43"/>
          </p:nvPr>
        </p:nvSpPr>
        <p:spPr>
          <a:xfrm>
            <a:off x="10330870" y="4401108"/>
            <a:ext cx="1861130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4" name="Текст 27"/>
          <p:cNvSpPr>
            <a:spLocks noGrp="1"/>
          </p:cNvSpPr>
          <p:nvPr>
            <p:ph type="body" sz="quarter" idx="19"/>
          </p:nvPr>
        </p:nvSpPr>
        <p:spPr>
          <a:xfrm>
            <a:off x="0" y="2780928"/>
            <a:ext cx="1842478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3" name="Текст 27"/>
          <p:cNvSpPr>
            <a:spLocks noGrp="1"/>
          </p:cNvSpPr>
          <p:nvPr>
            <p:ph type="body" sz="quarter" idx="33"/>
          </p:nvPr>
        </p:nvSpPr>
        <p:spPr>
          <a:xfrm>
            <a:off x="2063552" y="2780928"/>
            <a:ext cx="1842478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4" name="Текст 27"/>
          <p:cNvSpPr>
            <a:spLocks noGrp="1"/>
          </p:cNvSpPr>
          <p:nvPr>
            <p:ph type="body" sz="quarter" idx="34"/>
          </p:nvPr>
        </p:nvSpPr>
        <p:spPr>
          <a:xfrm>
            <a:off x="4120585" y="2780928"/>
            <a:ext cx="1842554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5" name="Текст 27"/>
          <p:cNvSpPr>
            <a:spLocks noGrp="1"/>
          </p:cNvSpPr>
          <p:nvPr>
            <p:ph type="body" sz="quarter" idx="35"/>
          </p:nvPr>
        </p:nvSpPr>
        <p:spPr>
          <a:xfrm>
            <a:off x="6184626" y="2780928"/>
            <a:ext cx="1842478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6" name="Текст 27"/>
          <p:cNvSpPr>
            <a:spLocks noGrp="1"/>
          </p:cNvSpPr>
          <p:nvPr>
            <p:ph type="body" sz="quarter" idx="36"/>
          </p:nvPr>
        </p:nvSpPr>
        <p:spPr>
          <a:xfrm>
            <a:off x="8266724" y="2780928"/>
            <a:ext cx="1873252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7" name="Текст 27"/>
          <p:cNvSpPr>
            <a:spLocks noGrp="1"/>
          </p:cNvSpPr>
          <p:nvPr>
            <p:ph type="body" sz="quarter" idx="37"/>
          </p:nvPr>
        </p:nvSpPr>
        <p:spPr>
          <a:xfrm>
            <a:off x="10350011" y="2780928"/>
            <a:ext cx="1842478" cy="648072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000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000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54" name="Объект 11"/>
          <p:cNvSpPr>
            <a:spLocks noGrp="1"/>
          </p:cNvSpPr>
          <p:nvPr>
            <p:ph sz="quarter" idx="44"/>
          </p:nvPr>
        </p:nvSpPr>
        <p:spPr>
          <a:xfrm>
            <a:off x="0" y="5049838"/>
            <a:ext cx="12192000" cy="1808162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55" name="Прямоугольник 54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56" name="Текст 2"/>
          <p:cNvSpPr>
            <a:spLocks noGrp="1"/>
          </p:cNvSpPr>
          <p:nvPr>
            <p:ph type="body" sz="quarter" idx="45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57" name="Текст 6"/>
          <p:cNvSpPr>
            <a:spLocks noGrp="1"/>
          </p:cNvSpPr>
          <p:nvPr>
            <p:ph type="body" sz="quarter" idx="46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58" name="Текст 10"/>
          <p:cNvSpPr>
            <a:spLocks noGrp="1"/>
          </p:cNvSpPr>
          <p:nvPr>
            <p:ph type="body" sz="quarter" idx="47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620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335360" y="2492896"/>
            <a:ext cx="3588923" cy="3528392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9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0" y="5049839"/>
            <a:ext cx="12192000" cy="1806574"/>
          </a:xfrm>
          <a:custGeom>
            <a:avLst/>
            <a:gdLst/>
            <a:ahLst/>
            <a:cxnLst/>
            <a:rect l="l" t="t" r="r" b="b"/>
            <a:pathLst>
              <a:path w="9906000" h="1806574">
                <a:moveTo>
                  <a:pt x="0" y="0"/>
                </a:moveTo>
                <a:lnTo>
                  <a:pt x="318565" y="0"/>
                </a:lnTo>
                <a:cubicBezTo>
                  <a:pt x="471201" y="640150"/>
                  <a:pt x="1047304" y="1115465"/>
                  <a:pt x="1734422" y="1115465"/>
                </a:cubicBezTo>
                <a:cubicBezTo>
                  <a:pt x="2421541" y="1115465"/>
                  <a:pt x="2997644" y="640150"/>
                  <a:pt x="3150279" y="0"/>
                </a:cubicBezTo>
                <a:lnTo>
                  <a:pt x="9906000" y="0"/>
                </a:lnTo>
                <a:lnTo>
                  <a:pt x="9906000" y="1806574"/>
                </a:lnTo>
                <a:lnTo>
                  <a:pt x="0" y="1806574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7720"/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23" name="Текст 27"/>
          <p:cNvSpPr>
            <a:spLocks noGrp="1"/>
          </p:cNvSpPr>
          <p:nvPr>
            <p:ph type="body" sz="quarter" idx="20"/>
          </p:nvPr>
        </p:nvSpPr>
        <p:spPr>
          <a:xfrm>
            <a:off x="4146062" y="5049839"/>
            <a:ext cx="8043984" cy="1806574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5" name="Объект 11"/>
          <p:cNvSpPr>
            <a:spLocks noGrp="1"/>
          </p:cNvSpPr>
          <p:nvPr>
            <p:ph sz="quarter" idx="25"/>
          </p:nvPr>
        </p:nvSpPr>
        <p:spPr>
          <a:xfrm>
            <a:off x="4146061" y="1628801"/>
            <a:ext cx="8001002" cy="2700312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 b="1">
                <a:solidFill>
                  <a:schemeClr val="accent2"/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4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35600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9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1" y="1628800"/>
            <a:ext cx="12190047" cy="1836712"/>
          </a:xfrm>
          <a:custGeom>
            <a:avLst/>
            <a:gdLst/>
            <a:ahLst/>
            <a:cxnLst/>
            <a:rect l="l" t="t" r="r" b="b"/>
            <a:pathLst>
              <a:path w="9904413" h="1836713">
                <a:moveTo>
                  <a:pt x="0" y="0"/>
                </a:moveTo>
                <a:lnTo>
                  <a:pt x="9904413" y="0"/>
                </a:lnTo>
                <a:lnTo>
                  <a:pt x="9904413" y="1836713"/>
                </a:lnTo>
                <a:lnTo>
                  <a:pt x="8877640" y="1836713"/>
                </a:lnTo>
                <a:cubicBezTo>
                  <a:pt x="8659003" y="1308210"/>
                  <a:pt x="8138244" y="936600"/>
                  <a:pt x="7530691" y="936600"/>
                </a:cubicBezTo>
                <a:cubicBezTo>
                  <a:pt x="6923138" y="936600"/>
                  <a:pt x="6402379" y="1308210"/>
                  <a:pt x="6183743" y="1836713"/>
                </a:cubicBezTo>
                <a:lnTo>
                  <a:pt x="0" y="1836713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7720"/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7469691" y="2672878"/>
            <a:ext cx="3588923" cy="3564434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23" name="Текст 27"/>
          <p:cNvSpPr>
            <a:spLocks noGrp="1"/>
          </p:cNvSpPr>
          <p:nvPr>
            <p:ph type="body" sz="quarter" idx="20"/>
          </p:nvPr>
        </p:nvSpPr>
        <p:spPr>
          <a:xfrm>
            <a:off x="1772" y="1621460"/>
            <a:ext cx="12190229" cy="1806574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2" name="Объект 11"/>
          <p:cNvSpPr>
            <a:spLocks noGrp="1"/>
          </p:cNvSpPr>
          <p:nvPr>
            <p:ph sz="quarter" idx="25"/>
          </p:nvPr>
        </p:nvSpPr>
        <p:spPr>
          <a:xfrm>
            <a:off x="-4820" y="4149726"/>
            <a:ext cx="5967959" cy="1979612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 b="1">
                <a:solidFill>
                  <a:schemeClr val="accent2"/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4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37074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3515698" y="0"/>
            <a:ext cx="8676305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3502957" y="5984875"/>
            <a:ext cx="8691864" cy="90050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3736483" y="1196975"/>
            <a:ext cx="8453565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="1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3503338" y="1985748"/>
            <a:ext cx="8686709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0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503338" y="2774521"/>
            <a:ext cx="8686710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1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3503339" y="3563294"/>
            <a:ext cx="8686710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3502957" y="4352067"/>
            <a:ext cx="8691868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3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3503339" y="5140841"/>
            <a:ext cx="8686710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7" name="Текст 43"/>
          <p:cNvSpPr>
            <a:spLocks noGrp="1"/>
          </p:cNvSpPr>
          <p:nvPr>
            <p:ph type="body" sz="quarter" idx="21" hasCustomPrompt="1"/>
          </p:nvPr>
        </p:nvSpPr>
        <p:spPr>
          <a:xfrm>
            <a:off x="3515698" y="1180566"/>
            <a:ext cx="220785" cy="612210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416496" y="1757877"/>
            <a:ext cx="2688662" cy="3363311"/>
            <a:chOff x="416496" y="1694180"/>
            <a:chExt cx="2688662" cy="3363311"/>
          </a:xfrm>
        </p:grpSpPr>
        <p:pic>
          <p:nvPicPr>
            <p:cNvPr id="15" name="Picture 2" descr="C:\Users\eletkina\Documents\orel_Minsvyaz_outlines_gre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504" y="2711596"/>
              <a:ext cx="2367720" cy="234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C:\Users\eletkina\Documents\templ2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16496" y="1694180"/>
              <a:ext cx="2688662" cy="630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Прямоугольник 20"/>
          <p:cNvSpPr/>
          <p:nvPr userDrawn="1"/>
        </p:nvSpPr>
        <p:spPr>
          <a:xfrm>
            <a:off x="3503713" y="-15280"/>
            <a:ext cx="8677852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3503713" y="5969595"/>
            <a:ext cx="8680669" cy="90050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3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3736484" y="1181695"/>
            <a:ext cx="8443126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="1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24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3503713" y="1970468"/>
            <a:ext cx="8675895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25" name="Текст 4"/>
          <p:cNvSpPr>
            <a:spLocks noGrp="1"/>
          </p:cNvSpPr>
          <p:nvPr>
            <p:ph type="body" sz="quarter" idx="24" hasCustomPrompt="1"/>
          </p:nvPr>
        </p:nvSpPr>
        <p:spPr>
          <a:xfrm>
            <a:off x="3503713" y="2759241"/>
            <a:ext cx="8675896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26" name="Текст 4"/>
          <p:cNvSpPr>
            <a:spLocks noGrp="1"/>
          </p:cNvSpPr>
          <p:nvPr>
            <p:ph type="body" sz="quarter" idx="25" hasCustomPrompt="1"/>
          </p:nvPr>
        </p:nvSpPr>
        <p:spPr>
          <a:xfrm>
            <a:off x="3503714" y="3548014"/>
            <a:ext cx="8675896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27" name="Текст 4"/>
          <p:cNvSpPr>
            <a:spLocks noGrp="1"/>
          </p:cNvSpPr>
          <p:nvPr>
            <p:ph type="body" sz="quarter" idx="26" hasCustomPrompt="1"/>
          </p:nvPr>
        </p:nvSpPr>
        <p:spPr>
          <a:xfrm>
            <a:off x="3503338" y="4336787"/>
            <a:ext cx="8681047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28" name="Текст 4"/>
          <p:cNvSpPr>
            <a:spLocks noGrp="1"/>
          </p:cNvSpPr>
          <p:nvPr>
            <p:ph type="body" sz="quarter" idx="27" hasCustomPrompt="1"/>
          </p:nvPr>
        </p:nvSpPr>
        <p:spPr>
          <a:xfrm>
            <a:off x="3503714" y="5125561"/>
            <a:ext cx="8675896" cy="584188"/>
          </a:xfrm>
          <a:prstGeom prst="rect">
            <a:avLst/>
          </a:prstGeom>
          <a:solidFill>
            <a:srgbClr val="ECECEC"/>
          </a:solidFill>
        </p:spPr>
        <p:txBody>
          <a:bodyPr lIns="288000"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8507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9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1" y="4329112"/>
            <a:ext cx="3925278" cy="2528888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3" name="Текст 27"/>
          <p:cNvSpPr>
            <a:spLocks noGrp="1"/>
          </p:cNvSpPr>
          <p:nvPr>
            <p:ph type="body" sz="quarter" idx="22"/>
          </p:nvPr>
        </p:nvSpPr>
        <p:spPr>
          <a:xfrm>
            <a:off x="3611724" y="4184650"/>
            <a:ext cx="2794464" cy="2781102"/>
          </a:xfrm>
          <a:prstGeom prst="ellipse">
            <a:avLst/>
          </a:prstGeom>
          <a:solidFill>
            <a:schemeClr val="bg1"/>
          </a:solidFill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3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endParaRPr lang="ru-RU" dirty="0" smtClean="0"/>
          </a:p>
        </p:txBody>
      </p:sp>
      <p:sp>
        <p:nvSpPr>
          <p:cNvPr id="23" name="Текст 27"/>
          <p:cNvSpPr>
            <a:spLocks noGrp="1"/>
          </p:cNvSpPr>
          <p:nvPr>
            <p:ph type="body" sz="quarter" idx="20"/>
          </p:nvPr>
        </p:nvSpPr>
        <p:spPr>
          <a:xfrm>
            <a:off x="6183924" y="4325938"/>
            <a:ext cx="6006122" cy="2532062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Объект 11"/>
          <p:cNvSpPr>
            <a:spLocks noGrp="1"/>
          </p:cNvSpPr>
          <p:nvPr>
            <p:ph sz="quarter" idx="25"/>
          </p:nvPr>
        </p:nvSpPr>
        <p:spPr>
          <a:xfrm>
            <a:off x="1" y="1628801"/>
            <a:ext cx="12147063" cy="2700312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 b="1">
                <a:solidFill>
                  <a:schemeClr val="accent2"/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1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2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79262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"/>
          <p:cNvSpPr/>
          <p:nvPr userDrawn="1"/>
        </p:nvSpPr>
        <p:spPr>
          <a:xfrm>
            <a:off x="5231904" y="1646239"/>
            <a:ext cx="6954493" cy="5229225"/>
          </a:xfrm>
          <a:custGeom>
            <a:avLst/>
            <a:gdLst/>
            <a:ahLst/>
            <a:cxnLst/>
            <a:rect l="l" t="t" r="r" b="b"/>
            <a:pathLst>
              <a:path w="6535738" h="5229225">
                <a:moveTo>
                  <a:pt x="0" y="0"/>
                </a:moveTo>
                <a:lnTo>
                  <a:pt x="6535738" y="0"/>
                </a:lnTo>
                <a:lnTo>
                  <a:pt x="6535738" y="982806"/>
                </a:lnTo>
                <a:lnTo>
                  <a:pt x="6494573" y="980727"/>
                </a:lnTo>
                <a:cubicBezTo>
                  <a:pt x="5592203" y="980727"/>
                  <a:pt x="4860688" y="1712242"/>
                  <a:pt x="4860688" y="2614612"/>
                </a:cubicBezTo>
                <a:cubicBezTo>
                  <a:pt x="4860688" y="3516982"/>
                  <a:pt x="5592203" y="4248497"/>
                  <a:pt x="6494573" y="4248497"/>
                </a:cubicBezTo>
                <a:cubicBezTo>
                  <a:pt x="6508348" y="4248497"/>
                  <a:pt x="6522083" y="4248327"/>
                  <a:pt x="6535738" y="4246419"/>
                </a:cubicBezTo>
                <a:lnTo>
                  <a:pt x="6535738" y="5229225"/>
                </a:lnTo>
                <a:lnTo>
                  <a:pt x="0" y="5229225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7720"/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9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4146063" y="1628776"/>
            <a:ext cx="6954493" cy="5229225"/>
          </a:xfrm>
          <a:custGeom>
            <a:avLst/>
            <a:gdLst/>
            <a:ahLst/>
            <a:cxnLst/>
            <a:rect l="l" t="t" r="r" b="b"/>
            <a:pathLst>
              <a:path w="6535738" h="5229225">
                <a:moveTo>
                  <a:pt x="0" y="0"/>
                </a:moveTo>
                <a:lnTo>
                  <a:pt x="6535738" y="0"/>
                </a:lnTo>
                <a:lnTo>
                  <a:pt x="6535738" y="982806"/>
                </a:lnTo>
                <a:lnTo>
                  <a:pt x="6494573" y="980727"/>
                </a:lnTo>
                <a:cubicBezTo>
                  <a:pt x="5592203" y="980727"/>
                  <a:pt x="4860688" y="1712242"/>
                  <a:pt x="4860688" y="2614612"/>
                </a:cubicBezTo>
                <a:cubicBezTo>
                  <a:pt x="4860688" y="3516982"/>
                  <a:pt x="5592203" y="4248497"/>
                  <a:pt x="6494573" y="4248497"/>
                </a:cubicBezTo>
                <a:cubicBezTo>
                  <a:pt x="6508348" y="4248497"/>
                  <a:pt x="6522083" y="4248327"/>
                  <a:pt x="6535738" y="4246419"/>
                </a:cubicBezTo>
                <a:lnTo>
                  <a:pt x="6535738" y="5229225"/>
                </a:lnTo>
                <a:lnTo>
                  <a:pt x="0" y="5229225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7720"/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10488488" y="2708920"/>
            <a:ext cx="3132348" cy="3113767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Текст 27"/>
          <p:cNvSpPr>
            <a:spLocks noGrp="1"/>
          </p:cNvSpPr>
          <p:nvPr>
            <p:ph type="body" sz="quarter" idx="20"/>
          </p:nvPr>
        </p:nvSpPr>
        <p:spPr>
          <a:xfrm>
            <a:off x="4146063" y="1628775"/>
            <a:ext cx="5982676" cy="5227638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Текст 27"/>
          <p:cNvSpPr>
            <a:spLocks noGrp="1"/>
          </p:cNvSpPr>
          <p:nvPr>
            <p:ph type="body" sz="quarter" idx="21"/>
          </p:nvPr>
        </p:nvSpPr>
        <p:spPr>
          <a:xfrm>
            <a:off x="-19538" y="1628775"/>
            <a:ext cx="4165599" cy="5229225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1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2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61206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Текст 27"/>
          <p:cNvSpPr>
            <a:spLocks noGrp="1"/>
          </p:cNvSpPr>
          <p:nvPr>
            <p:ph type="body" sz="quarter" idx="20"/>
          </p:nvPr>
        </p:nvSpPr>
        <p:spPr>
          <a:xfrm>
            <a:off x="0" y="1628801"/>
            <a:ext cx="3925278" cy="2520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216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26"/>
          </p:nvPr>
        </p:nvSpPr>
        <p:spPr>
          <a:xfrm>
            <a:off x="-19537" y="5984876"/>
            <a:ext cx="3944815" cy="873125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7" name="Текст 27"/>
          <p:cNvSpPr>
            <a:spLocks noGrp="1"/>
          </p:cNvSpPr>
          <p:nvPr>
            <p:ph type="body" sz="quarter" idx="27"/>
          </p:nvPr>
        </p:nvSpPr>
        <p:spPr>
          <a:xfrm>
            <a:off x="4146062" y="1628775"/>
            <a:ext cx="3899877" cy="2520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1620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28"/>
          </p:nvPr>
        </p:nvSpPr>
        <p:spPr>
          <a:xfrm>
            <a:off x="8266723" y="1628751"/>
            <a:ext cx="3899876" cy="2520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216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0" name="Текст 27"/>
          <p:cNvSpPr>
            <a:spLocks noGrp="1"/>
          </p:cNvSpPr>
          <p:nvPr>
            <p:ph type="body" sz="quarter" idx="29"/>
          </p:nvPr>
        </p:nvSpPr>
        <p:spPr>
          <a:xfrm>
            <a:off x="4146062" y="5976940"/>
            <a:ext cx="3899877" cy="881060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1" name="Текст 27"/>
          <p:cNvSpPr>
            <a:spLocks noGrp="1"/>
          </p:cNvSpPr>
          <p:nvPr>
            <p:ph type="body" sz="quarter" idx="30"/>
          </p:nvPr>
        </p:nvSpPr>
        <p:spPr>
          <a:xfrm>
            <a:off x="8266723" y="5969006"/>
            <a:ext cx="3925276" cy="888995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8" name="Текст 27"/>
          <p:cNvSpPr>
            <a:spLocks noGrp="1"/>
          </p:cNvSpPr>
          <p:nvPr>
            <p:ph type="body" sz="quarter" idx="22"/>
          </p:nvPr>
        </p:nvSpPr>
        <p:spPr>
          <a:xfrm>
            <a:off x="529482" y="2744924"/>
            <a:ext cx="2866218" cy="2781102"/>
          </a:xfrm>
          <a:prstGeom prst="ellipse">
            <a:avLst/>
          </a:prstGeom>
          <a:solidFill>
            <a:schemeClr val="bg1"/>
          </a:solidFill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3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endParaRPr lang="ru-RU" dirty="0" smtClean="0"/>
          </a:p>
        </p:txBody>
      </p:sp>
      <p:sp>
        <p:nvSpPr>
          <p:cNvPr id="19" name="Текст 27"/>
          <p:cNvSpPr>
            <a:spLocks noGrp="1"/>
          </p:cNvSpPr>
          <p:nvPr>
            <p:ph type="body" sz="quarter" idx="31"/>
          </p:nvPr>
        </p:nvSpPr>
        <p:spPr>
          <a:xfrm>
            <a:off x="4691844" y="2736130"/>
            <a:ext cx="2866218" cy="2781102"/>
          </a:xfrm>
          <a:prstGeom prst="ellipse">
            <a:avLst/>
          </a:prstGeom>
          <a:solidFill>
            <a:schemeClr val="bg1"/>
          </a:solidFill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3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endParaRPr lang="ru-RU" dirty="0" smtClean="0"/>
          </a:p>
        </p:txBody>
      </p:sp>
      <p:sp>
        <p:nvSpPr>
          <p:cNvPr id="21" name="Текст 27"/>
          <p:cNvSpPr>
            <a:spLocks noGrp="1"/>
          </p:cNvSpPr>
          <p:nvPr>
            <p:ph type="body" sz="quarter" idx="32"/>
          </p:nvPr>
        </p:nvSpPr>
        <p:spPr>
          <a:xfrm>
            <a:off x="8774398" y="2744924"/>
            <a:ext cx="2866218" cy="2781102"/>
          </a:xfrm>
          <a:prstGeom prst="ellipse">
            <a:avLst/>
          </a:prstGeom>
          <a:solidFill>
            <a:schemeClr val="bg1"/>
          </a:solidFill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3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endParaRPr lang="ru-RU" dirty="0" smtClean="0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33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34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3" name="Текст 10"/>
          <p:cNvSpPr>
            <a:spLocks noGrp="1"/>
          </p:cNvSpPr>
          <p:nvPr>
            <p:ph type="body" sz="quarter" idx="35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2939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Текст 27"/>
          <p:cNvSpPr>
            <a:spLocks noGrp="1"/>
          </p:cNvSpPr>
          <p:nvPr>
            <p:ph type="body" sz="quarter" idx="20"/>
          </p:nvPr>
        </p:nvSpPr>
        <p:spPr>
          <a:xfrm>
            <a:off x="0" y="1628801"/>
            <a:ext cx="3925278" cy="2520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216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26"/>
          </p:nvPr>
        </p:nvSpPr>
        <p:spPr>
          <a:xfrm>
            <a:off x="-19537" y="5984876"/>
            <a:ext cx="3944815" cy="873125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7" name="Текст 27"/>
          <p:cNvSpPr>
            <a:spLocks noGrp="1"/>
          </p:cNvSpPr>
          <p:nvPr>
            <p:ph type="body" sz="quarter" idx="27"/>
          </p:nvPr>
        </p:nvSpPr>
        <p:spPr>
          <a:xfrm>
            <a:off x="4146062" y="1628775"/>
            <a:ext cx="3899877" cy="25209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1620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28"/>
          </p:nvPr>
        </p:nvSpPr>
        <p:spPr>
          <a:xfrm>
            <a:off x="8266723" y="1628751"/>
            <a:ext cx="3899876" cy="2520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216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0" name="Текст 27"/>
          <p:cNvSpPr>
            <a:spLocks noGrp="1"/>
          </p:cNvSpPr>
          <p:nvPr>
            <p:ph type="body" sz="quarter" idx="29"/>
          </p:nvPr>
        </p:nvSpPr>
        <p:spPr>
          <a:xfrm>
            <a:off x="4146062" y="5976940"/>
            <a:ext cx="3899877" cy="881060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1" name="Текст 27"/>
          <p:cNvSpPr>
            <a:spLocks noGrp="1"/>
          </p:cNvSpPr>
          <p:nvPr>
            <p:ph type="body" sz="quarter" idx="30"/>
          </p:nvPr>
        </p:nvSpPr>
        <p:spPr>
          <a:xfrm>
            <a:off x="8266723" y="5969006"/>
            <a:ext cx="3925276" cy="888995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1" name="Текст 2"/>
          <p:cNvSpPr>
            <a:spLocks noGrp="1"/>
          </p:cNvSpPr>
          <p:nvPr>
            <p:ph type="body" sz="quarter" idx="33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34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3" name="Текст 10"/>
          <p:cNvSpPr>
            <a:spLocks noGrp="1"/>
          </p:cNvSpPr>
          <p:nvPr>
            <p:ph type="body" sz="quarter" idx="35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4" name="Текст 27"/>
          <p:cNvSpPr>
            <a:spLocks noGrp="1"/>
          </p:cNvSpPr>
          <p:nvPr>
            <p:ph type="body" sz="quarter" idx="22"/>
          </p:nvPr>
        </p:nvSpPr>
        <p:spPr>
          <a:xfrm>
            <a:off x="529482" y="2744924"/>
            <a:ext cx="2866218" cy="2781102"/>
          </a:xfrm>
          <a:prstGeom prst="ellipse">
            <a:avLst/>
          </a:prstGeom>
          <a:solidFill>
            <a:schemeClr val="bg1"/>
          </a:solidFill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3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endParaRPr lang="ru-RU" dirty="0" smtClean="0"/>
          </a:p>
        </p:txBody>
      </p:sp>
      <p:sp>
        <p:nvSpPr>
          <p:cNvPr id="25" name="Текст 27"/>
          <p:cNvSpPr>
            <a:spLocks noGrp="1"/>
          </p:cNvSpPr>
          <p:nvPr>
            <p:ph type="body" sz="quarter" idx="31"/>
          </p:nvPr>
        </p:nvSpPr>
        <p:spPr>
          <a:xfrm>
            <a:off x="4691844" y="2736130"/>
            <a:ext cx="2866218" cy="2781102"/>
          </a:xfrm>
          <a:prstGeom prst="ellipse">
            <a:avLst/>
          </a:prstGeom>
          <a:solidFill>
            <a:schemeClr val="bg1"/>
          </a:solidFill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3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endParaRPr lang="ru-RU" dirty="0" smtClean="0"/>
          </a:p>
        </p:txBody>
      </p:sp>
      <p:sp>
        <p:nvSpPr>
          <p:cNvPr id="29" name="Текст 27"/>
          <p:cNvSpPr>
            <a:spLocks noGrp="1"/>
          </p:cNvSpPr>
          <p:nvPr>
            <p:ph type="body" sz="quarter" idx="32"/>
          </p:nvPr>
        </p:nvSpPr>
        <p:spPr>
          <a:xfrm>
            <a:off x="8774398" y="2744924"/>
            <a:ext cx="2866218" cy="2781102"/>
          </a:xfrm>
          <a:prstGeom prst="ellipse">
            <a:avLst/>
          </a:prstGeom>
          <a:solidFill>
            <a:schemeClr val="bg1"/>
          </a:solidFill>
        </p:spPr>
        <p:txBody>
          <a:bodyPr lIns="108000" tIns="108000" rIns="108000" bIns="108000" anchor="ctr"/>
          <a:lstStyle>
            <a:lvl1pPr marL="0" indent="0" algn="ctr">
              <a:buFont typeface="Wingdings" pitchFamily="2" charset="2"/>
              <a:buNone/>
              <a:defRPr sz="3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0819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Текст 27"/>
          <p:cNvSpPr>
            <a:spLocks noGrp="1"/>
          </p:cNvSpPr>
          <p:nvPr>
            <p:ph type="body" sz="quarter" idx="20"/>
          </p:nvPr>
        </p:nvSpPr>
        <p:spPr>
          <a:xfrm>
            <a:off x="0" y="1628800"/>
            <a:ext cx="3925278" cy="52212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216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7" name="Текст 27"/>
          <p:cNvSpPr>
            <a:spLocks noGrp="1"/>
          </p:cNvSpPr>
          <p:nvPr>
            <p:ph type="body" sz="quarter" idx="27"/>
          </p:nvPr>
        </p:nvSpPr>
        <p:spPr>
          <a:xfrm>
            <a:off x="4146062" y="1628775"/>
            <a:ext cx="3899877" cy="52292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1620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28"/>
          </p:nvPr>
        </p:nvSpPr>
        <p:spPr>
          <a:xfrm>
            <a:off x="8266723" y="1628750"/>
            <a:ext cx="3899876" cy="52292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16000" tIns="216000" rIns="216000" bIns="216000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2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2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31" hasCustomPrompt="1"/>
          </p:nvPr>
        </p:nvSpPr>
        <p:spPr>
          <a:xfrm>
            <a:off x="599400" y="2780928"/>
            <a:ext cx="2724292" cy="27828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 sz="3200" b="1" baseline="0">
                <a:solidFill>
                  <a:schemeClr val="accent2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32" name="Объект 8"/>
          <p:cNvSpPr>
            <a:spLocks noGrp="1"/>
          </p:cNvSpPr>
          <p:nvPr>
            <p:ph sz="quarter" idx="32" hasCustomPrompt="1"/>
          </p:nvPr>
        </p:nvSpPr>
        <p:spPr>
          <a:xfrm>
            <a:off x="4739860" y="2770436"/>
            <a:ext cx="2724292" cy="27828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3200" b="1" baseline="0">
                <a:solidFill>
                  <a:schemeClr val="bg1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33" name="Объект 8"/>
          <p:cNvSpPr>
            <a:spLocks noGrp="1"/>
          </p:cNvSpPr>
          <p:nvPr>
            <p:ph sz="quarter" idx="33" hasCustomPrompt="1"/>
          </p:nvPr>
        </p:nvSpPr>
        <p:spPr>
          <a:xfrm>
            <a:off x="8844316" y="2770436"/>
            <a:ext cx="2724292" cy="27828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 sz="3200" b="1" baseline="0">
                <a:solidFill>
                  <a:schemeClr val="accent2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7" name="Текст 27"/>
          <p:cNvSpPr>
            <a:spLocks noGrp="1"/>
          </p:cNvSpPr>
          <p:nvPr>
            <p:ph type="body" sz="quarter" idx="26"/>
          </p:nvPr>
        </p:nvSpPr>
        <p:spPr>
          <a:xfrm>
            <a:off x="-19537" y="5984876"/>
            <a:ext cx="3944815" cy="873125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8" name="Текст 27"/>
          <p:cNvSpPr>
            <a:spLocks noGrp="1"/>
          </p:cNvSpPr>
          <p:nvPr>
            <p:ph type="body" sz="quarter" idx="29"/>
          </p:nvPr>
        </p:nvSpPr>
        <p:spPr>
          <a:xfrm>
            <a:off x="4146062" y="5976940"/>
            <a:ext cx="3899877" cy="881060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Текст 27"/>
          <p:cNvSpPr>
            <a:spLocks noGrp="1"/>
          </p:cNvSpPr>
          <p:nvPr>
            <p:ph type="body" sz="quarter" idx="30"/>
          </p:nvPr>
        </p:nvSpPr>
        <p:spPr>
          <a:xfrm>
            <a:off x="8266723" y="5969006"/>
            <a:ext cx="3925276" cy="888995"/>
          </a:xfrm>
          <a:prstGeom prst="rect">
            <a:avLst/>
          </a:prstGeom>
        </p:spPr>
        <p:txBody>
          <a:bodyPr lIns="216000" tIns="72000" rIns="216000" bIns="72000"/>
          <a:lstStyle>
            <a:lvl1pPr marL="0" indent="0" algn="ctr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 algn="ctr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 algn="ctr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1" name="Текст 2"/>
          <p:cNvSpPr>
            <a:spLocks noGrp="1"/>
          </p:cNvSpPr>
          <p:nvPr>
            <p:ph type="body" sz="quarter" idx="34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35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3" name="Текст 10"/>
          <p:cNvSpPr>
            <a:spLocks noGrp="1"/>
          </p:cNvSpPr>
          <p:nvPr>
            <p:ph type="body" sz="quarter" idx="36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00753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2" name="Объект 8"/>
          <p:cNvSpPr>
            <a:spLocks noGrp="1"/>
          </p:cNvSpPr>
          <p:nvPr>
            <p:ph sz="quarter" idx="32" hasCustomPrompt="1"/>
          </p:nvPr>
        </p:nvSpPr>
        <p:spPr>
          <a:xfrm>
            <a:off x="1323151" y="1736812"/>
            <a:ext cx="1460481" cy="1414648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 b="1" baseline="0">
                <a:solidFill>
                  <a:schemeClr val="bg1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4" name="Объект 8"/>
          <p:cNvSpPr>
            <a:spLocks noGrp="1"/>
          </p:cNvSpPr>
          <p:nvPr>
            <p:ph sz="quarter" idx="33" hasCustomPrompt="1"/>
          </p:nvPr>
        </p:nvSpPr>
        <p:spPr>
          <a:xfrm>
            <a:off x="5463611" y="1736812"/>
            <a:ext cx="1460481" cy="1414648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 b="1" baseline="0">
                <a:solidFill>
                  <a:schemeClr val="bg1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25" name="Объект 8"/>
          <p:cNvSpPr>
            <a:spLocks noGrp="1"/>
          </p:cNvSpPr>
          <p:nvPr>
            <p:ph sz="quarter" idx="34" hasCustomPrompt="1"/>
          </p:nvPr>
        </p:nvSpPr>
        <p:spPr>
          <a:xfrm>
            <a:off x="9480376" y="1736812"/>
            <a:ext cx="1460481" cy="1414648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 b="1" baseline="0">
                <a:solidFill>
                  <a:schemeClr val="bg1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21"/>
          </p:nvPr>
        </p:nvSpPr>
        <p:spPr>
          <a:xfrm>
            <a:off x="-19538" y="3284539"/>
            <a:ext cx="3944816" cy="3573461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9" name="Текст 27"/>
          <p:cNvSpPr>
            <a:spLocks noGrp="1"/>
          </p:cNvSpPr>
          <p:nvPr>
            <p:ph type="body" sz="quarter" idx="35"/>
          </p:nvPr>
        </p:nvSpPr>
        <p:spPr>
          <a:xfrm>
            <a:off x="4158351" y="3284539"/>
            <a:ext cx="3887589" cy="3573462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0" name="Текст 27"/>
          <p:cNvSpPr>
            <a:spLocks noGrp="1"/>
          </p:cNvSpPr>
          <p:nvPr>
            <p:ph type="body" sz="quarter" idx="36"/>
          </p:nvPr>
        </p:nvSpPr>
        <p:spPr>
          <a:xfrm>
            <a:off x="8249124" y="3284539"/>
            <a:ext cx="3942876" cy="3573462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5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7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3406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4" name="Объект 8"/>
          <p:cNvSpPr>
            <a:spLocks noGrp="1"/>
          </p:cNvSpPr>
          <p:nvPr>
            <p:ph sz="quarter" idx="31" hasCustomPrompt="1"/>
          </p:nvPr>
        </p:nvSpPr>
        <p:spPr>
          <a:xfrm>
            <a:off x="335361" y="2384884"/>
            <a:ext cx="1728192" cy="177558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2400" b="1" baseline="0">
                <a:solidFill>
                  <a:schemeClr val="bg1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15" name="Объект 8"/>
          <p:cNvSpPr>
            <a:spLocks noGrp="1"/>
          </p:cNvSpPr>
          <p:nvPr>
            <p:ph sz="quarter" idx="32" hasCustomPrompt="1"/>
          </p:nvPr>
        </p:nvSpPr>
        <p:spPr>
          <a:xfrm>
            <a:off x="335361" y="4329100"/>
            <a:ext cx="1728192" cy="177558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2400" b="1" baseline="0">
                <a:solidFill>
                  <a:schemeClr val="bg1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17" name="Текст 27"/>
          <p:cNvSpPr>
            <a:spLocks noGrp="1"/>
          </p:cNvSpPr>
          <p:nvPr>
            <p:ph type="body" sz="quarter" idx="20"/>
          </p:nvPr>
        </p:nvSpPr>
        <p:spPr>
          <a:xfrm>
            <a:off x="2351584" y="2865654"/>
            <a:ext cx="9838461" cy="851378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60000">
                <a:schemeClr val="accent4">
                  <a:lumMod val="20000"/>
                  <a:lumOff val="80000"/>
                </a:schemeClr>
              </a:gs>
            </a:gsLst>
            <a:lin ang="0" scaled="1"/>
          </a:gradFill>
        </p:spPr>
        <p:txBody>
          <a:bodyPr wrap="square" lIns="252000" tIns="72000" rIns="72000" anchor="ctr">
            <a:spAutoFit/>
          </a:bodyPr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1" name="Текст 27"/>
          <p:cNvSpPr>
            <a:spLocks noGrp="1"/>
          </p:cNvSpPr>
          <p:nvPr>
            <p:ph type="body" sz="quarter" idx="33"/>
          </p:nvPr>
        </p:nvSpPr>
        <p:spPr>
          <a:xfrm>
            <a:off x="2351584" y="4803536"/>
            <a:ext cx="9838461" cy="851378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60000">
                <a:schemeClr val="accent4">
                  <a:lumMod val="20000"/>
                  <a:lumOff val="80000"/>
                </a:schemeClr>
              </a:gs>
            </a:gsLst>
            <a:lin ang="0" scaled="1"/>
          </a:gradFill>
        </p:spPr>
        <p:txBody>
          <a:bodyPr wrap="square" lIns="252000" tIns="72000" rIns="72000" anchor="ctr">
            <a:spAutoFit/>
          </a:bodyPr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6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44948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Текст 27"/>
          <p:cNvSpPr>
            <a:spLocks noGrp="1"/>
          </p:cNvSpPr>
          <p:nvPr>
            <p:ph type="body" sz="quarter" idx="36" hasCustomPrompt="1"/>
          </p:nvPr>
        </p:nvSpPr>
        <p:spPr>
          <a:xfrm rot="5400000">
            <a:off x="5773555" y="4881417"/>
            <a:ext cx="540060" cy="515547"/>
          </a:xfrm>
          <a:prstGeom prst="homePlate">
            <a:avLst/>
          </a:prstGeom>
          <a:solidFill>
            <a:schemeClr val="accent2"/>
          </a:solidFill>
        </p:spPr>
        <p:txBody>
          <a:bodyPr wrap="square" lIns="252000" tIns="72000" rIns="72000">
            <a:noAutofit/>
          </a:bodyPr>
          <a:lstStyle>
            <a:lvl1pPr marL="0" indent="0">
              <a:buFont typeface="Wingdings" pitchFamily="2" charset="2"/>
              <a:buNone/>
              <a:defRPr sz="200"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bg1"/>
              </a:buClr>
              <a:buFont typeface="Wingdings" pitchFamily="2" charset="2"/>
              <a:buChar char="§"/>
              <a:defRPr sz="1400">
                <a:solidFill>
                  <a:schemeClr val="bg1"/>
                </a:solidFill>
              </a:defRPr>
            </a:lvl2pPr>
            <a:lvl3pPr marL="444500" indent="-258763">
              <a:buClr>
                <a:schemeClr val="bg1"/>
              </a:buClr>
              <a:buFont typeface="Calibri" pitchFamily="34" charset="0"/>
              <a:buChar char="–"/>
              <a:defRPr sz="1400">
                <a:solidFill>
                  <a:schemeClr val="bg1"/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17" name="Текст 27"/>
          <p:cNvSpPr>
            <a:spLocks noGrp="1"/>
          </p:cNvSpPr>
          <p:nvPr>
            <p:ph type="body" sz="quarter" idx="35" hasCustomPrompt="1"/>
          </p:nvPr>
        </p:nvSpPr>
        <p:spPr>
          <a:xfrm rot="16200000">
            <a:off x="5773555" y="3009209"/>
            <a:ext cx="540060" cy="515547"/>
          </a:xfrm>
          <a:prstGeom prst="homePlate">
            <a:avLst/>
          </a:prstGeom>
          <a:solidFill>
            <a:schemeClr val="accent2"/>
          </a:solidFill>
        </p:spPr>
        <p:txBody>
          <a:bodyPr wrap="square" lIns="252000" tIns="72000" rIns="72000">
            <a:noAutofit/>
          </a:bodyPr>
          <a:lstStyle>
            <a:lvl1pPr marL="0" indent="0">
              <a:buFont typeface="Wingdings" pitchFamily="2" charset="2"/>
              <a:buNone/>
              <a:defRPr sz="200"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bg1"/>
              </a:buClr>
              <a:buFont typeface="Wingdings" pitchFamily="2" charset="2"/>
              <a:buChar char="§"/>
              <a:defRPr sz="1400">
                <a:solidFill>
                  <a:schemeClr val="bg1"/>
                </a:solidFill>
              </a:defRPr>
            </a:lvl2pPr>
            <a:lvl3pPr marL="444500" indent="-258763">
              <a:buClr>
                <a:schemeClr val="bg1"/>
              </a:buClr>
              <a:buFont typeface="Calibri" pitchFamily="34" charset="0"/>
              <a:buChar char="–"/>
              <a:defRPr sz="1400">
                <a:solidFill>
                  <a:schemeClr val="bg1"/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15" name="Текст 27"/>
          <p:cNvSpPr>
            <a:spLocks noGrp="1"/>
          </p:cNvSpPr>
          <p:nvPr>
            <p:ph type="body" sz="quarter" idx="34" hasCustomPrompt="1"/>
          </p:nvPr>
        </p:nvSpPr>
        <p:spPr>
          <a:xfrm rot="10800000">
            <a:off x="4727849" y="4005064"/>
            <a:ext cx="664689" cy="418882"/>
          </a:xfrm>
          <a:prstGeom prst="homePlate">
            <a:avLst/>
          </a:prstGeom>
          <a:solidFill>
            <a:schemeClr val="accent2"/>
          </a:solidFill>
        </p:spPr>
        <p:txBody>
          <a:bodyPr wrap="square" lIns="252000" tIns="72000" rIns="72000">
            <a:noAutofit/>
          </a:bodyPr>
          <a:lstStyle>
            <a:lvl1pPr marL="0" indent="0">
              <a:buFont typeface="Wingdings" pitchFamily="2" charset="2"/>
              <a:buNone/>
              <a:defRPr sz="200"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bg1"/>
              </a:buClr>
              <a:buFont typeface="Wingdings" pitchFamily="2" charset="2"/>
              <a:buChar char="§"/>
              <a:defRPr sz="1400">
                <a:solidFill>
                  <a:schemeClr val="bg1"/>
                </a:solidFill>
              </a:defRPr>
            </a:lvl2pPr>
            <a:lvl3pPr marL="444500" indent="-258763">
              <a:buClr>
                <a:schemeClr val="bg1"/>
              </a:buClr>
              <a:buFont typeface="Calibri" pitchFamily="34" charset="0"/>
              <a:buChar char="–"/>
              <a:defRPr sz="1400">
                <a:solidFill>
                  <a:schemeClr val="bg1"/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14" name="Текст 27"/>
          <p:cNvSpPr>
            <a:spLocks noGrp="1"/>
          </p:cNvSpPr>
          <p:nvPr>
            <p:ph type="body" sz="quarter" idx="26" hasCustomPrompt="1"/>
          </p:nvPr>
        </p:nvSpPr>
        <p:spPr>
          <a:xfrm>
            <a:off x="6708068" y="4018230"/>
            <a:ext cx="664689" cy="418882"/>
          </a:xfrm>
          <a:prstGeom prst="homePlate">
            <a:avLst/>
          </a:prstGeom>
          <a:solidFill>
            <a:schemeClr val="accent2"/>
          </a:solidFill>
        </p:spPr>
        <p:txBody>
          <a:bodyPr wrap="square" lIns="252000" tIns="72000" rIns="72000">
            <a:noAutofit/>
          </a:bodyPr>
          <a:lstStyle>
            <a:lvl1pPr marL="0" indent="0">
              <a:buFont typeface="Wingdings" pitchFamily="2" charset="2"/>
              <a:buNone/>
              <a:defRPr sz="200"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bg1"/>
              </a:buClr>
              <a:buFont typeface="Wingdings" pitchFamily="2" charset="2"/>
              <a:buChar char="§"/>
              <a:defRPr sz="1400">
                <a:solidFill>
                  <a:schemeClr val="bg1"/>
                </a:solidFill>
              </a:defRPr>
            </a:lvl2pPr>
            <a:lvl3pPr marL="444500" indent="-258763">
              <a:buClr>
                <a:schemeClr val="bg1"/>
              </a:buClr>
              <a:buFont typeface="Calibri" pitchFamily="34" charset="0"/>
              <a:buChar char="–"/>
              <a:defRPr sz="1400">
                <a:solidFill>
                  <a:schemeClr val="bg1"/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4" name="Объект 8"/>
          <p:cNvSpPr>
            <a:spLocks noGrp="1"/>
          </p:cNvSpPr>
          <p:nvPr>
            <p:ph sz="quarter" idx="33" hasCustomPrompt="1"/>
          </p:nvPr>
        </p:nvSpPr>
        <p:spPr>
          <a:xfrm>
            <a:off x="5345455" y="3501008"/>
            <a:ext cx="1398617" cy="1414648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 b="1" baseline="0">
                <a:solidFill>
                  <a:schemeClr val="bg1"/>
                </a:solidFill>
              </a:defRPr>
            </a:lvl1pPr>
            <a:lvl2pPr marL="47886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1">
                    <a:lumMod val="50000"/>
                  </a:schemeClr>
                </a:solidFill>
              </a:defRPr>
            </a:lvl4pPr>
          </a:lstStyle>
          <a:p>
            <a:pPr lvl="0"/>
            <a:r>
              <a:rPr lang="ru-RU" dirty="0" smtClean="0"/>
              <a:t>Текст слайда</a:t>
            </a:r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21"/>
          </p:nvPr>
        </p:nvSpPr>
        <p:spPr>
          <a:xfrm>
            <a:off x="-19538" y="3801758"/>
            <a:ext cx="4165600" cy="851378"/>
          </a:xfrm>
          <a:prstGeom prst="rect">
            <a:avLst/>
          </a:prstGeom>
        </p:spPr>
        <p:txBody>
          <a:bodyPr wrap="square" lIns="252000" tIns="72000" rIns="72000" anchor="ctr">
            <a:spAutoFit/>
          </a:bodyPr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9" name="Текст 27"/>
          <p:cNvSpPr>
            <a:spLocks noGrp="1"/>
          </p:cNvSpPr>
          <p:nvPr>
            <p:ph type="body" sz="quarter" idx="37"/>
          </p:nvPr>
        </p:nvSpPr>
        <p:spPr>
          <a:xfrm>
            <a:off x="4146061" y="5409220"/>
            <a:ext cx="3900687" cy="851378"/>
          </a:xfrm>
          <a:prstGeom prst="rect">
            <a:avLst/>
          </a:prstGeom>
        </p:spPr>
        <p:txBody>
          <a:bodyPr wrap="square" lIns="252000" tIns="72000" rIns="72000" anchor="t">
            <a:spAutoFit/>
          </a:bodyPr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0" name="Текст 27"/>
          <p:cNvSpPr>
            <a:spLocks noGrp="1"/>
          </p:cNvSpPr>
          <p:nvPr>
            <p:ph type="body" sz="quarter" idx="38"/>
          </p:nvPr>
        </p:nvSpPr>
        <p:spPr>
          <a:xfrm>
            <a:off x="8045939" y="3825044"/>
            <a:ext cx="4165601" cy="851378"/>
          </a:xfrm>
          <a:prstGeom prst="rect">
            <a:avLst/>
          </a:prstGeom>
        </p:spPr>
        <p:txBody>
          <a:bodyPr wrap="square" lIns="252000" tIns="72000" rIns="72000" anchor="ctr">
            <a:spAutoFit/>
          </a:bodyPr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1" name="Текст 27"/>
          <p:cNvSpPr>
            <a:spLocks noGrp="1"/>
          </p:cNvSpPr>
          <p:nvPr>
            <p:ph type="body" sz="quarter" idx="39"/>
          </p:nvPr>
        </p:nvSpPr>
        <p:spPr>
          <a:xfrm>
            <a:off x="4146061" y="2037562"/>
            <a:ext cx="3899878" cy="851378"/>
          </a:xfrm>
          <a:prstGeom prst="rect">
            <a:avLst/>
          </a:prstGeom>
        </p:spPr>
        <p:txBody>
          <a:bodyPr wrap="square" lIns="252000" tIns="72000" rIns="72000" anchor="b">
            <a:spAutoFit/>
          </a:bodyPr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2" name="Текст 2"/>
          <p:cNvSpPr>
            <a:spLocks noGrp="1"/>
          </p:cNvSpPr>
          <p:nvPr>
            <p:ph type="body" sz="quarter" idx="40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3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5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4972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2" name="Текст 27"/>
          <p:cNvSpPr>
            <a:spLocks noGrp="1"/>
          </p:cNvSpPr>
          <p:nvPr>
            <p:ph type="body" sz="quarter" idx="29"/>
          </p:nvPr>
        </p:nvSpPr>
        <p:spPr>
          <a:xfrm>
            <a:off x="8045940" y="1628801"/>
            <a:ext cx="4146060" cy="5229199"/>
          </a:xfrm>
          <a:prstGeom prst="rect">
            <a:avLst/>
          </a:prstGeom>
          <a:solidFill>
            <a:schemeClr val="accent2"/>
          </a:solidFill>
        </p:spPr>
        <p:txBody>
          <a:bodyPr lIns="43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  <a:lvl2pPr marL="185738" indent="-185738">
              <a:buClr>
                <a:schemeClr val="bg1"/>
              </a:buClr>
              <a:buFont typeface="Wingdings" pitchFamily="2" charset="2"/>
              <a:buChar char="§"/>
              <a:defRPr sz="1400">
                <a:solidFill>
                  <a:schemeClr val="bg1"/>
                </a:solidFill>
              </a:defRPr>
            </a:lvl2pPr>
            <a:lvl3pPr marL="444500" indent="-258763">
              <a:buClr>
                <a:schemeClr val="bg1"/>
              </a:buClr>
              <a:buFont typeface="Calibri" pitchFamily="34" charset="0"/>
              <a:buChar char="–"/>
              <a:defRPr sz="1400">
                <a:solidFill>
                  <a:schemeClr val="bg1"/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28"/>
          </p:nvPr>
        </p:nvSpPr>
        <p:spPr>
          <a:xfrm>
            <a:off x="0" y="1628800"/>
            <a:ext cx="8444569" cy="5229200"/>
          </a:xfrm>
          <a:custGeom>
            <a:avLst/>
            <a:gdLst>
              <a:gd name="connsiteX0" fmla="*/ 0 w 7171929"/>
              <a:gd name="connsiteY0" fmla="*/ 0 h 5229225"/>
              <a:gd name="connsiteX1" fmla="*/ 7171929 w 7171929"/>
              <a:gd name="connsiteY1" fmla="*/ 0 h 5229225"/>
              <a:gd name="connsiteX2" fmla="*/ 7171929 w 7171929"/>
              <a:gd name="connsiteY2" fmla="*/ 5229225 h 5229225"/>
              <a:gd name="connsiteX3" fmla="*/ 0 w 7171929"/>
              <a:gd name="connsiteY3" fmla="*/ 5229225 h 5229225"/>
              <a:gd name="connsiteX4" fmla="*/ 0 w 7171929"/>
              <a:gd name="connsiteY4" fmla="*/ 0 h 5229225"/>
              <a:gd name="connsiteX0" fmla="*/ 0 w 7171929"/>
              <a:gd name="connsiteY0" fmla="*/ 0 h 5229225"/>
              <a:gd name="connsiteX1" fmla="*/ 7171929 w 7171929"/>
              <a:gd name="connsiteY1" fmla="*/ 0 h 5229225"/>
              <a:gd name="connsiteX2" fmla="*/ 7160821 w 7171929"/>
              <a:gd name="connsiteY2" fmla="*/ 2298019 h 5229225"/>
              <a:gd name="connsiteX3" fmla="*/ 7171929 w 7171929"/>
              <a:gd name="connsiteY3" fmla="*/ 5229225 h 5229225"/>
              <a:gd name="connsiteX4" fmla="*/ 0 w 7171929"/>
              <a:gd name="connsiteY4" fmla="*/ 5229225 h 5229225"/>
              <a:gd name="connsiteX5" fmla="*/ 0 w 7171929"/>
              <a:gd name="connsiteY5" fmla="*/ 0 h 5229225"/>
              <a:gd name="connsiteX0" fmla="*/ 0 w 7695990"/>
              <a:gd name="connsiteY0" fmla="*/ 0 h 5229225"/>
              <a:gd name="connsiteX1" fmla="*/ 7171929 w 7695990"/>
              <a:gd name="connsiteY1" fmla="*/ 0 h 5229225"/>
              <a:gd name="connsiteX2" fmla="*/ 7160821 w 7695990"/>
              <a:gd name="connsiteY2" fmla="*/ 2298019 h 5229225"/>
              <a:gd name="connsiteX3" fmla="*/ 7148945 w 7695990"/>
              <a:gd name="connsiteY3" fmla="*/ 2939287 h 5229225"/>
              <a:gd name="connsiteX4" fmla="*/ 7171929 w 7695990"/>
              <a:gd name="connsiteY4" fmla="*/ 5229225 h 5229225"/>
              <a:gd name="connsiteX5" fmla="*/ 0 w 7695990"/>
              <a:gd name="connsiteY5" fmla="*/ 5229225 h 5229225"/>
              <a:gd name="connsiteX6" fmla="*/ 0 w 7695990"/>
              <a:gd name="connsiteY6" fmla="*/ 0 h 5229225"/>
              <a:gd name="connsiteX0" fmla="*/ 0 w 7171929"/>
              <a:gd name="connsiteY0" fmla="*/ 0 h 5229225"/>
              <a:gd name="connsiteX1" fmla="*/ 7171929 w 7171929"/>
              <a:gd name="connsiteY1" fmla="*/ 0 h 5229225"/>
              <a:gd name="connsiteX2" fmla="*/ 7160821 w 7171929"/>
              <a:gd name="connsiteY2" fmla="*/ 2298019 h 5229225"/>
              <a:gd name="connsiteX3" fmla="*/ 7148945 w 7171929"/>
              <a:gd name="connsiteY3" fmla="*/ 2939287 h 5229225"/>
              <a:gd name="connsiteX4" fmla="*/ 7171929 w 7171929"/>
              <a:gd name="connsiteY4" fmla="*/ 5229225 h 5229225"/>
              <a:gd name="connsiteX5" fmla="*/ 0 w 7171929"/>
              <a:gd name="connsiteY5" fmla="*/ 5229225 h 5229225"/>
              <a:gd name="connsiteX6" fmla="*/ 0 w 7171929"/>
              <a:gd name="connsiteY6" fmla="*/ 0 h 5229225"/>
              <a:gd name="connsiteX0" fmla="*/ 0 w 7171929"/>
              <a:gd name="connsiteY0" fmla="*/ 0 h 5229225"/>
              <a:gd name="connsiteX1" fmla="*/ 7171929 w 7171929"/>
              <a:gd name="connsiteY1" fmla="*/ 0 h 5229225"/>
              <a:gd name="connsiteX2" fmla="*/ 7160821 w 7171929"/>
              <a:gd name="connsiteY2" fmla="*/ 2298019 h 5229225"/>
              <a:gd name="connsiteX3" fmla="*/ 7137070 w 7171929"/>
              <a:gd name="connsiteY3" fmla="*/ 2642404 h 5229225"/>
              <a:gd name="connsiteX4" fmla="*/ 7148945 w 7171929"/>
              <a:gd name="connsiteY4" fmla="*/ 2939287 h 5229225"/>
              <a:gd name="connsiteX5" fmla="*/ 7171929 w 7171929"/>
              <a:gd name="connsiteY5" fmla="*/ 5229225 h 5229225"/>
              <a:gd name="connsiteX6" fmla="*/ 0 w 7171929"/>
              <a:gd name="connsiteY6" fmla="*/ 5229225 h 5229225"/>
              <a:gd name="connsiteX7" fmla="*/ 0 w 7171929"/>
              <a:gd name="connsiteY7" fmla="*/ 0 h 5229225"/>
              <a:gd name="connsiteX0" fmla="*/ 0 w 7944595"/>
              <a:gd name="connsiteY0" fmla="*/ 0 h 5229225"/>
              <a:gd name="connsiteX1" fmla="*/ 7171929 w 7944595"/>
              <a:gd name="connsiteY1" fmla="*/ 0 h 5229225"/>
              <a:gd name="connsiteX2" fmla="*/ 7160821 w 7944595"/>
              <a:gd name="connsiteY2" fmla="*/ 2298019 h 5229225"/>
              <a:gd name="connsiteX3" fmla="*/ 7944592 w 7944595"/>
              <a:gd name="connsiteY3" fmla="*/ 2559277 h 5229225"/>
              <a:gd name="connsiteX4" fmla="*/ 7148945 w 7944595"/>
              <a:gd name="connsiteY4" fmla="*/ 2939287 h 5229225"/>
              <a:gd name="connsiteX5" fmla="*/ 7171929 w 7944595"/>
              <a:gd name="connsiteY5" fmla="*/ 5229225 h 5229225"/>
              <a:gd name="connsiteX6" fmla="*/ 0 w 7944595"/>
              <a:gd name="connsiteY6" fmla="*/ 5229225 h 5229225"/>
              <a:gd name="connsiteX7" fmla="*/ 0 w 7944595"/>
              <a:gd name="connsiteY7" fmla="*/ 0 h 5229225"/>
              <a:gd name="connsiteX0" fmla="*/ 0 w 7944602"/>
              <a:gd name="connsiteY0" fmla="*/ 0 h 5229225"/>
              <a:gd name="connsiteX1" fmla="*/ 7171929 w 7944602"/>
              <a:gd name="connsiteY1" fmla="*/ 0 h 5229225"/>
              <a:gd name="connsiteX2" fmla="*/ 7160821 w 7944602"/>
              <a:gd name="connsiteY2" fmla="*/ 2298019 h 5229225"/>
              <a:gd name="connsiteX3" fmla="*/ 7944592 w 7944602"/>
              <a:gd name="connsiteY3" fmla="*/ 2559277 h 5229225"/>
              <a:gd name="connsiteX4" fmla="*/ 7148945 w 7944602"/>
              <a:gd name="connsiteY4" fmla="*/ 2939287 h 5229225"/>
              <a:gd name="connsiteX5" fmla="*/ 7171929 w 7944602"/>
              <a:gd name="connsiteY5" fmla="*/ 5229225 h 5229225"/>
              <a:gd name="connsiteX6" fmla="*/ 0 w 7944602"/>
              <a:gd name="connsiteY6" fmla="*/ 5229225 h 5229225"/>
              <a:gd name="connsiteX7" fmla="*/ 0 w 7944602"/>
              <a:gd name="connsiteY7" fmla="*/ 0 h 5229225"/>
              <a:gd name="connsiteX0" fmla="*/ 0 w 7944602"/>
              <a:gd name="connsiteY0" fmla="*/ 0 h 5229225"/>
              <a:gd name="connsiteX1" fmla="*/ 7171929 w 7944602"/>
              <a:gd name="connsiteY1" fmla="*/ 0 h 5229225"/>
              <a:gd name="connsiteX2" fmla="*/ 7160821 w 7944602"/>
              <a:gd name="connsiteY2" fmla="*/ 2298019 h 5229225"/>
              <a:gd name="connsiteX3" fmla="*/ 7944592 w 7944602"/>
              <a:gd name="connsiteY3" fmla="*/ 2559277 h 5229225"/>
              <a:gd name="connsiteX4" fmla="*/ 7184571 w 7944602"/>
              <a:gd name="connsiteY4" fmla="*/ 2939287 h 5229225"/>
              <a:gd name="connsiteX5" fmla="*/ 7171929 w 7944602"/>
              <a:gd name="connsiteY5" fmla="*/ 5229225 h 5229225"/>
              <a:gd name="connsiteX6" fmla="*/ 0 w 7944602"/>
              <a:gd name="connsiteY6" fmla="*/ 5229225 h 5229225"/>
              <a:gd name="connsiteX7" fmla="*/ 0 w 7944602"/>
              <a:gd name="connsiteY7" fmla="*/ 0 h 5229225"/>
              <a:gd name="connsiteX0" fmla="*/ 0 w 7944602"/>
              <a:gd name="connsiteY0" fmla="*/ 0 h 5229225"/>
              <a:gd name="connsiteX1" fmla="*/ 7171929 w 7944602"/>
              <a:gd name="connsiteY1" fmla="*/ 0 h 5229225"/>
              <a:gd name="connsiteX2" fmla="*/ 7160821 w 7944602"/>
              <a:gd name="connsiteY2" fmla="*/ 2298019 h 5229225"/>
              <a:gd name="connsiteX3" fmla="*/ 7944592 w 7944602"/>
              <a:gd name="connsiteY3" fmla="*/ 2559277 h 5229225"/>
              <a:gd name="connsiteX4" fmla="*/ 7184571 w 7944602"/>
              <a:gd name="connsiteY4" fmla="*/ 2939287 h 5229225"/>
              <a:gd name="connsiteX5" fmla="*/ 7171929 w 7944602"/>
              <a:gd name="connsiteY5" fmla="*/ 5229225 h 5229225"/>
              <a:gd name="connsiteX6" fmla="*/ 0 w 7944602"/>
              <a:gd name="connsiteY6" fmla="*/ 5229225 h 5229225"/>
              <a:gd name="connsiteX7" fmla="*/ 0 w 7944602"/>
              <a:gd name="connsiteY7" fmla="*/ 0 h 5229225"/>
              <a:gd name="connsiteX0" fmla="*/ 0 w 7944602"/>
              <a:gd name="connsiteY0" fmla="*/ 0 h 5229225"/>
              <a:gd name="connsiteX1" fmla="*/ 7171929 w 7944602"/>
              <a:gd name="connsiteY1" fmla="*/ 0 h 5229225"/>
              <a:gd name="connsiteX2" fmla="*/ 7160821 w 7944602"/>
              <a:gd name="connsiteY2" fmla="*/ 2298019 h 5229225"/>
              <a:gd name="connsiteX3" fmla="*/ 7944592 w 7944602"/>
              <a:gd name="connsiteY3" fmla="*/ 2559277 h 5229225"/>
              <a:gd name="connsiteX4" fmla="*/ 7184571 w 7944602"/>
              <a:gd name="connsiteY4" fmla="*/ 2939287 h 5229225"/>
              <a:gd name="connsiteX5" fmla="*/ 7171929 w 7944602"/>
              <a:gd name="connsiteY5" fmla="*/ 5229225 h 5229225"/>
              <a:gd name="connsiteX6" fmla="*/ 0 w 7944602"/>
              <a:gd name="connsiteY6" fmla="*/ 5229225 h 5229225"/>
              <a:gd name="connsiteX7" fmla="*/ 0 w 7944602"/>
              <a:gd name="connsiteY7" fmla="*/ 0 h 5229225"/>
              <a:gd name="connsiteX0" fmla="*/ 0 w 7966338"/>
              <a:gd name="connsiteY0" fmla="*/ 0 h 5229225"/>
              <a:gd name="connsiteX1" fmla="*/ 7171929 w 7966338"/>
              <a:gd name="connsiteY1" fmla="*/ 0 h 5229225"/>
              <a:gd name="connsiteX2" fmla="*/ 7160821 w 7966338"/>
              <a:gd name="connsiteY2" fmla="*/ 2298019 h 5229225"/>
              <a:gd name="connsiteX3" fmla="*/ 7707085 w 7966338"/>
              <a:gd name="connsiteY3" fmla="*/ 2357396 h 5229225"/>
              <a:gd name="connsiteX4" fmla="*/ 7944592 w 7966338"/>
              <a:gd name="connsiteY4" fmla="*/ 2559277 h 5229225"/>
              <a:gd name="connsiteX5" fmla="*/ 7184571 w 7966338"/>
              <a:gd name="connsiteY5" fmla="*/ 2939287 h 5229225"/>
              <a:gd name="connsiteX6" fmla="*/ 7171929 w 7966338"/>
              <a:gd name="connsiteY6" fmla="*/ 5229225 h 5229225"/>
              <a:gd name="connsiteX7" fmla="*/ 0 w 7966338"/>
              <a:gd name="connsiteY7" fmla="*/ 5229225 h 5229225"/>
              <a:gd name="connsiteX8" fmla="*/ 0 w 7966338"/>
              <a:gd name="connsiteY8" fmla="*/ 0 h 5229225"/>
              <a:gd name="connsiteX0" fmla="*/ 0 w 7944592"/>
              <a:gd name="connsiteY0" fmla="*/ 0 h 5229225"/>
              <a:gd name="connsiteX1" fmla="*/ 7171929 w 7944592"/>
              <a:gd name="connsiteY1" fmla="*/ 0 h 5229225"/>
              <a:gd name="connsiteX2" fmla="*/ 7160821 w 7944592"/>
              <a:gd name="connsiteY2" fmla="*/ 2298019 h 5229225"/>
              <a:gd name="connsiteX3" fmla="*/ 7707085 w 7944592"/>
              <a:gd name="connsiteY3" fmla="*/ 2357396 h 5229225"/>
              <a:gd name="connsiteX4" fmla="*/ 7944592 w 7944592"/>
              <a:gd name="connsiteY4" fmla="*/ 2559277 h 5229225"/>
              <a:gd name="connsiteX5" fmla="*/ 7707085 w 7944592"/>
              <a:gd name="connsiteY5" fmla="*/ 2808658 h 5229225"/>
              <a:gd name="connsiteX6" fmla="*/ 7184571 w 7944592"/>
              <a:gd name="connsiteY6" fmla="*/ 2939287 h 5229225"/>
              <a:gd name="connsiteX7" fmla="*/ 7171929 w 7944592"/>
              <a:gd name="connsiteY7" fmla="*/ 5229225 h 5229225"/>
              <a:gd name="connsiteX8" fmla="*/ 0 w 7944592"/>
              <a:gd name="connsiteY8" fmla="*/ 5229225 h 5229225"/>
              <a:gd name="connsiteX9" fmla="*/ 0 w 7944592"/>
              <a:gd name="connsiteY9" fmla="*/ 0 h 5229225"/>
              <a:gd name="connsiteX0" fmla="*/ 0 w 7944592"/>
              <a:gd name="connsiteY0" fmla="*/ 0 h 5229225"/>
              <a:gd name="connsiteX1" fmla="*/ 7171929 w 7944592"/>
              <a:gd name="connsiteY1" fmla="*/ 0 h 5229225"/>
              <a:gd name="connsiteX2" fmla="*/ 7189396 w 7944592"/>
              <a:gd name="connsiteY2" fmla="*/ 2307544 h 5229225"/>
              <a:gd name="connsiteX3" fmla="*/ 7707085 w 7944592"/>
              <a:gd name="connsiteY3" fmla="*/ 2357396 h 5229225"/>
              <a:gd name="connsiteX4" fmla="*/ 7944592 w 7944592"/>
              <a:gd name="connsiteY4" fmla="*/ 2559277 h 5229225"/>
              <a:gd name="connsiteX5" fmla="*/ 7707085 w 7944592"/>
              <a:gd name="connsiteY5" fmla="*/ 2808658 h 5229225"/>
              <a:gd name="connsiteX6" fmla="*/ 7184571 w 7944592"/>
              <a:gd name="connsiteY6" fmla="*/ 2939287 h 5229225"/>
              <a:gd name="connsiteX7" fmla="*/ 7171929 w 7944592"/>
              <a:gd name="connsiteY7" fmla="*/ 5229225 h 5229225"/>
              <a:gd name="connsiteX8" fmla="*/ 0 w 7944592"/>
              <a:gd name="connsiteY8" fmla="*/ 5229225 h 5229225"/>
              <a:gd name="connsiteX9" fmla="*/ 0 w 7944592"/>
              <a:gd name="connsiteY9" fmla="*/ 0 h 5229225"/>
              <a:gd name="connsiteX0" fmla="*/ 0 w 7944592"/>
              <a:gd name="connsiteY0" fmla="*/ 0 h 5229225"/>
              <a:gd name="connsiteX1" fmla="*/ 7171929 w 7944592"/>
              <a:gd name="connsiteY1" fmla="*/ 0 h 5229225"/>
              <a:gd name="connsiteX2" fmla="*/ 7160821 w 7944592"/>
              <a:gd name="connsiteY2" fmla="*/ 2307544 h 5229225"/>
              <a:gd name="connsiteX3" fmla="*/ 7707085 w 7944592"/>
              <a:gd name="connsiteY3" fmla="*/ 2357396 h 5229225"/>
              <a:gd name="connsiteX4" fmla="*/ 7944592 w 7944592"/>
              <a:gd name="connsiteY4" fmla="*/ 2559277 h 5229225"/>
              <a:gd name="connsiteX5" fmla="*/ 7707085 w 7944592"/>
              <a:gd name="connsiteY5" fmla="*/ 2808658 h 5229225"/>
              <a:gd name="connsiteX6" fmla="*/ 7184571 w 7944592"/>
              <a:gd name="connsiteY6" fmla="*/ 2939287 h 5229225"/>
              <a:gd name="connsiteX7" fmla="*/ 7171929 w 7944592"/>
              <a:gd name="connsiteY7" fmla="*/ 5229225 h 5229225"/>
              <a:gd name="connsiteX8" fmla="*/ 0 w 7944592"/>
              <a:gd name="connsiteY8" fmla="*/ 5229225 h 5229225"/>
              <a:gd name="connsiteX9" fmla="*/ 0 w 7944592"/>
              <a:gd name="connsiteY9" fmla="*/ 0 h 5229225"/>
              <a:gd name="connsiteX0" fmla="*/ 0 w 7944592"/>
              <a:gd name="connsiteY0" fmla="*/ 0 h 5229225"/>
              <a:gd name="connsiteX1" fmla="*/ 7171929 w 7944592"/>
              <a:gd name="connsiteY1" fmla="*/ 0 h 5229225"/>
              <a:gd name="connsiteX2" fmla="*/ 7160821 w 7944592"/>
              <a:gd name="connsiteY2" fmla="*/ 2307544 h 5229225"/>
              <a:gd name="connsiteX3" fmla="*/ 7707085 w 7944592"/>
              <a:gd name="connsiteY3" fmla="*/ 2357396 h 5229225"/>
              <a:gd name="connsiteX4" fmla="*/ 7944592 w 7944592"/>
              <a:gd name="connsiteY4" fmla="*/ 2559277 h 5229225"/>
              <a:gd name="connsiteX5" fmla="*/ 7707085 w 7944592"/>
              <a:gd name="connsiteY5" fmla="*/ 2808658 h 5229225"/>
              <a:gd name="connsiteX6" fmla="*/ 7184571 w 7944592"/>
              <a:gd name="connsiteY6" fmla="*/ 2939287 h 5229225"/>
              <a:gd name="connsiteX7" fmla="*/ 7171929 w 7944592"/>
              <a:gd name="connsiteY7" fmla="*/ 5229225 h 5229225"/>
              <a:gd name="connsiteX8" fmla="*/ 0 w 7944592"/>
              <a:gd name="connsiteY8" fmla="*/ 5229225 h 5229225"/>
              <a:gd name="connsiteX9" fmla="*/ 0 w 7944592"/>
              <a:gd name="connsiteY9" fmla="*/ 0 h 5229225"/>
              <a:gd name="connsiteX0" fmla="*/ 0 w 7944592"/>
              <a:gd name="connsiteY0" fmla="*/ 0 h 5229225"/>
              <a:gd name="connsiteX1" fmla="*/ 7171929 w 7944592"/>
              <a:gd name="connsiteY1" fmla="*/ 0 h 5229225"/>
              <a:gd name="connsiteX2" fmla="*/ 7160821 w 7944592"/>
              <a:gd name="connsiteY2" fmla="*/ 2307544 h 5229225"/>
              <a:gd name="connsiteX3" fmla="*/ 7392760 w 7944592"/>
              <a:gd name="connsiteY3" fmla="*/ 2338346 h 5229225"/>
              <a:gd name="connsiteX4" fmla="*/ 7944592 w 7944592"/>
              <a:gd name="connsiteY4" fmla="*/ 2559277 h 5229225"/>
              <a:gd name="connsiteX5" fmla="*/ 7707085 w 7944592"/>
              <a:gd name="connsiteY5" fmla="*/ 2808658 h 5229225"/>
              <a:gd name="connsiteX6" fmla="*/ 7184571 w 7944592"/>
              <a:gd name="connsiteY6" fmla="*/ 2939287 h 5229225"/>
              <a:gd name="connsiteX7" fmla="*/ 7171929 w 7944592"/>
              <a:gd name="connsiteY7" fmla="*/ 5229225 h 5229225"/>
              <a:gd name="connsiteX8" fmla="*/ 0 w 7944592"/>
              <a:gd name="connsiteY8" fmla="*/ 5229225 h 5229225"/>
              <a:gd name="connsiteX9" fmla="*/ 0 w 7944592"/>
              <a:gd name="connsiteY9" fmla="*/ 0 h 5229225"/>
              <a:gd name="connsiteX0" fmla="*/ 0 w 7967450"/>
              <a:gd name="connsiteY0" fmla="*/ 0 h 5229225"/>
              <a:gd name="connsiteX1" fmla="*/ 7171929 w 7967450"/>
              <a:gd name="connsiteY1" fmla="*/ 0 h 5229225"/>
              <a:gd name="connsiteX2" fmla="*/ 7160821 w 7967450"/>
              <a:gd name="connsiteY2" fmla="*/ 2307544 h 5229225"/>
              <a:gd name="connsiteX3" fmla="*/ 7944592 w 7967450"/>
              <a:gd name="connsiteY3" fmla="*/ 2559277 h 5229225"/>
              <a:gd name="connsiteX4" fmla="*/ 7707085 w 7967450"/>
              <a:gd name="connsiteY4" fmla="*/ 2808658 h 5229225"/>
              <a:gd name="connsiteX5" fmla="*/ 7184571 w 7967450"/>
              <a:gd name="connsiteY5" fmla="*/ 2939287 h 5229225"/>
              <a:gd name="connsiteX6" fmla="*/ 7171929 w 7967450"/>
              <a:gd name="connsiteY6" fmla="*/ 5229225 h 5229225"/>
              <a:gd name="connsiteX7" fmla="*/ 0 w 7967450"/>
              <a:gd name="connsiteY7" fmla="*/ 5229225 h 5229225"/>
              <a:gd name="connsiteX8" fmla="*/ 0 w 7967450"/>
              <a:gd name="connsiteY8" fmla="*/ 0 h 5229225"/>
              <a:gd name="connsiteX0" fmla="*/ 0 w 7944610"/>
              <a:gd name="connsiteY0" fmla="*/ 0 h 5229225"/>
              <a:gd name="connsiteX1" fmla="*/ 7171929 w 7944610"/>
              <a:gd name="connsiteY1" fmla="*/ 0 h 5229225"/>
              <a:gd name="connsiteX2" fmla="*/ 7160821 w 7944610"/>
              <a:gd name="connsiteY2" fmla="*/ 2307544 h 5229225"/>
              <a:gd name="connsiteX3" fmla="*/ 7944592 w 7944610"/>
              <a:gd name="connsiteY3" fmla="*/ 2559277 h 5229225"/>
              <a:gd name="connsiteX4" fmla="*/ 7184571 w 7944610"/>
              <a:gd name="connsiteY4" fmla="*/ 2939287 h 5229225"/>
              <a:gd name="connsiteX5" fmla="*/ 7171929 w 7944610"/>
              <a:gd name="connsiteY5" fmla="*/ 5229225 h 5229225"/>
              <a:gd name="connsiteX6" fmla="*/ 0 w 7944610"/>
              <a:gd name="connsiteY6" fmla="*/ 5229225 h 5229225"/>
              <a:gd name="connsiteX7" fmla="*/ 0 w 7944610"/>
              <a:gd name="connsiteY7" fmla="*/ 0 h 5229225"/>
              <a:gd name="connsiteX0" fmla="*/ 0 w 7706496"/>
              <a:gd name="connsiteY0" fmla="*/ 0 h 5229225"/>
              <a:gd name="connsiteX1" fmla="*/ 7171929 w 7706496"/>
              <a:gd name="connsiteY1" fmla="*/ 0 h 5229225"/>
              <a:gd name="connsiteX2" fmla="*/ 7160821 w 7706496"/>
              <a:gd name="connsiteY2" fmla="*/ 2307544 h 5229225"/>
              <a:gd name="connsiteX3" fmla="*/ 7706467 w 7706496"/>
              <a:gd name="connsiteY3" fmla="*/ 2635477 h 5229225"/>
              <a:gd name="connsiteX4" fmla="*/ 7184571 w 7706496"/>
              <a:gd name="connsiteY4" fmla="*/ 2939287 h 5229225"/>
              <a:gd name="connsiteX5" fmla="*/ 7171929 w 7706496"/>
              <a:gd name="connsiteY5" fmla="*/ 5229225 h 5229225"/>
              <a:gd name="connsiteX6" fmla="*/ 0 w 7706496"/>
              <a:gd name="connsiteY6" fmla="*/ 5229225 h 5229225"/>
              <a:gd name="connsiteX7" fmla="*/ 0 w 7706496"/>
              <a:gd name="connsiteY7" fmla="*/ 0 h 5229225"/>
              <a:gd name="connsiteX0" fmla="*/ 0 w 7706548"/>
              <a:gd name="connsiteY0" fmla="*/ 0 h 5229225"/>
              <a:gd name="connsiteX1" fmla="*/ 7171929 w 7706548"/>
              <a:gd name="connsiteY1" fmla="*/ 0 h 5229225"/>
              <a:gd name="connsiteX2" fmla="*/ 7160821 w 7706548"/>
              <a:gd name="connsiteY2" fmla="*/ 2307544 h 5229225"/>
              <a:gd name="connsiteX3" fmla="*/ 7706467 w 7706548"/>
              <a:gd name="connsiteY3" fmla="*/ 2635477 h 5229225"/>
              <a:gd name="connsiteX4" fmla="*/ 7184571 w 7706548"/>
              <a:gd name="connsiteY4" fmla="*/ 2939287 h 5229225"/>
              <a:gd name="connsiteX5" fmla="*/ 7171929 w 7706548"/>
              <a:gd name="connsiteY5" fmla="*/ 5229225 h 5229225"/>
              <a:gd name="connsiteX6" fmla="*/ 0 w 7706548"/>
              <a:gd name="connsiteY6" fmla="*/ 5229225 h 5229225"/>
              <a:gd name="connsiteX7" fmla="*/ 0 w 7706548"/>
              <a:gd name="connsiteY7" fmla="*/ 0 h 5229225"/>
              <a:gd name="connsiteX0" fmla="*/ 0 w 7706548"/>
              <a:gd name="connsiteY0" fmla="*/ 0 h 5229225"/>
              <a:gd name="connsiteX1" fmla="*/ 7171929 w 7706548"/>
              <a:gd name="connsiteY1" fmla="*/ 0 h 5229225"/>
              <a:gd name="connsiteX2" fmla="*/ 7160821 w 7706548"/>
              <a:gd name="connsiteY2" fmla="*/ 2307544 h 5229225"/>
              <a:gd name="connsiteX3" fmla="*/ 7706467 w 7706548"/>
              <a:gd name="connsiteY3" fmla="*/ 2635477 h 5229225"/>
              <a:gd name="connsiteX4" fmla="*/ 7184571 w 7706548"/>
              <a:gd name="connsiteY4" fmla="*/ 2939287 h 5229225"/>
              <a:gd name="connsiteX5" fmla="*/ 7171929 w 7706548"/>
              <a:gd name="connsiteY5" fmla="*/ 5229225 h 5229225"/>
              <a:gd name="connsiteX6" fmla="*/ 0 w 7706548"/>
              <a:gd name="connsiteY6" fmla="*/ 5229225 h 5229225"/>
              <a:gd name="connsiteX7" fmla="*/ 0 w 7706548"/>
              <a:gd name="connsiteY7" fmla="*/ 0 h 5229225"/>
              <a:gd name="connsiteX0" fmla="*/ 0 w 7706467"/>
              <a:gd name="connsiteY0" fmla="*/ 0 h 5229225"/>
              <a:gd name="connsiteX1" fmla="*/ 7171929 w 7706467"/>
              <a:gd name="connsiteY1" fmla="*/ 0 h 5229225"/>
              <a:gd name="connsiteX2" fmla="*/ 7160821 w 7706467"/>
              <a:gd name="connsiteY2" fmla="*/ 2307544 h 5229225"/>
              <a:gd name="connsiteX3" fmla="*/ 7706467 w 7706467"/>
              <a:gd name="connsiteY3" fmla="*/ 2635477 h 5229225"/>
              <a:gd name="connsiteX4" fmla="*/ 7184571 w 7706467"/>
              <a:gd name="connsiteY4" fmla="*/ 2939287 h 5229225"/>
              <a:gd name="connsiteX5" fmla="*/ 7171929 w 7706467"/>
              <a:gd name="connsiteY5" fmla="*/ 5229225 h 5229225"/>
              <a:gd name="connsiteX6" fmla="*/ 0 w 7706467"/>
              <a:gd name="connsiteY6" fmla="*/ 5229225 h 5229225"/>
              <a:gd name="connsiteX7" fmla="*/ 0 w 7706467"/>
              <a:gd name="connsiteY7" fmla="*/ 0 h 5229225"/>
              <a:gd name="connsiteX0" fmla="*/ 0 w 7706467"/>
              <a:gd name="connsiteY0" fmla="*/ 0 h 5229225"/>
              <a:gd name="connsiteX1" fmla="*/ 7171929 w 7706467"/>
              <a:gd name="connsiteY1" fmla="*/ 0 h 5229225"/>
              <a:gd name="connsiteX2" fmla="*/ 7160821 w 7706467"/>
              <a:gd name="connsiteY2" fmla="*/ 2307544 h 5229225"/>
              <a:gd name="connsiteX3" fmla="*/ 7706467 w 7706467"/>
              <a:gd name="connsiteY3" fmla="*/ 2635477 h 5229225"/>
              <a:gd name="connsiteX4" fmla="*/ 7184571 w 7706467"/>
              <a:gd name="connsiteY4" fmla="*/ 2939287 h 5229225"/>
              <a:gd name="connsiteX5" fmla="*/ 7171929 w 7706467"/>
              <a:gd name="connsiteY5" fmla="*/ 5229225 h 5229225"/>
              <a:gd name="connsiteX6" fmla="*/ 0 w 7706467"/>
              <a:gd name="connsiteY6" fmla="*/ 5229225 h 5229225"/>
              <a:gd name="connsiteX7" fmla="*/ 0 w 7706467"/>
              <a:gd name="connsiteY7" fmla="*/ 0 h 5229225"/>
              <a:gd name="connsiteX0" fmla="*/ 0 w 7487392"/>
              <a:gd name="connsiteY0" fmla="*/ 0 h 5229225"/>
              <a:gd name="connsiteX1" fmla="*/ 7171929 w 7487392"/>
              <a:gd name="connsiteY1" fmla="*/ 0 h 5229225"/>
              <a:gd name="connsiteX2" fmla="*/ 7160821 w 7487392"/>
              <a:gd name="connsiteY2" fmla="*/ 2307544 h 5229225"/>
              <a:gd name="connsiteX3" fmla="*/ 7487392 w 7487392"/>
              <a:gd name="connsiteY3" fmla="*/ 2635477 h 5229225"/>
              <a:gd name="connsiteX4" fmla="*/ 7184571 w 7487392"/>
              <a:gd name="connsiteY4" fmla="*/ 2939287 h 5229225"/>
              <a:gd name="connsiteX5" fmla="*/ 7171929 w 7487392"/>
              <a:gd name="connsiteY5" fmla="*/ 5229225 h 5229225"/>
              <a:gd name="connsiteX6" fmla="*/ 0 w 7487392"/>
              <a:gd name="connsiteY6" fmla="*/ 5229225 h 5229225"/>
              <a:gd name="connsiteX7" fmla="*/ 0 w 7487392"/>
              <a:gd name="connsiteY7" fmla="*/ 0 h 5229225"/>
              <a:gd name="connsiteX0" fmla="*/ 0 w 7487392"/>
              <a:gd name="connsiteY0" fmla="*/ 0 h 5229225"/>
              <a:gd name="connsiteX1" fmla="*/ 7171929 w 7487392"/>
              <a:gd name="connsiteY1" fmla="*/ 0 h 5229225"/>
              <a:gd name="connsiteX2" fmla="*/ 7160821 w 7487392"/>
              <a:gd name="connsiteY2" fmla="*/ 2307544 h 5229225"/>
              <a:gd name="connsiteX3" fmla="*/ 7487392 w 7487392"/>
              <a:gd name="connsiteY3" fmla="*/ 2635477 h 5229225"/>
              <a:gd name="connsiteX4" fmla="*/ 7166816 w 7487392"/>
              <a:gd name="connsiteY4" fmla="*/ 2939287 h 5229225"/>
              <a:gd name="connsiteX5" fmla="*/ 7171929 w 7487392"/>
              <a:gd name="connsiteY5" fmla="*/ 5229225 h 5229225"/>
              <a:gd name="connsiteX6" fmla="*/ 0 w 7487392"/>
              <a:gd name="connsiteY6" fmla="*/ 5229225 h 5229225"/>
              <a:gd name="connsiteX7" fmla="*/ 0 w 7487392"/>
              <a:gd name="connsiteY7" fmla="*/ 0 h 5229225"/>
              <a:gd name="connsiteX0" fmla="*/ 0 w 7487392"/>
              <a:gd name="connsiteY0" fmla="*/ 0 h 5229225"/>
              <a:gd name="connsiteX1" fmla="*/ 7171929 w 7487392"/>
              <a:gd name="connsiteY1" fmla="*/ 0 h 5229225"/>
              <a:gd name="connsiteX2" fmla="*/ 7160821 w 7487392"/>
              <a:gd name="connsiteY2" fmla="*/ 2307544 h 5229225"/>
              <a:gd name="connsiteX3" fmla="*/ 7487392 w 7487392"/>
              <a:gd name="connsiteY3" fmla="*/ 2635477 h 5229225"/>
              <a:gd name="connsiteX4" fmla="*/ 7166816 w 7487392"/>
              <a:gd name="connsiteY4" fmla="*/ 2939287 h 5229225"/>
              <a:gd name="connsiteX5" fmla="*/ 7171929 w 7487392"/>
              <a:gd name="connsiteY5" fmla="*/ 5229225 h 5229225"/>
              <a:gd name="connsiteX6" fmla="*/ 0 w 7487392"/>
              <a:gd name="connsiteY6" fmla="*/ 5229225 h 5229225"/>
              <a:gd name="connsiteX7" fmla="*/ 0 w 7487392"/>
              <a:gd name="connsiteY7" fmla="*/ 0 h 5229225"/>
              <a:gd name="connsiteX0" fmla="*/ 0 w 7487392"/>
              <a:gd name="connsiteY0" fmla="*/ 0 h 5229225"/>
              <a:gd name="connsiteX1" fmla="*/ 7171929 w 7487392"/>
              <a:gd name="connsiteY1" fmla="*/ 0 h 5229225"/>
              <a:gd name="connsiteX2" fmla="*/ 7151943 w 7487392"/>
              <a:gd name="connsiteY2" fmla="*/ 2301625 h 5229225"/>
              <a:gd name="connsiteX3" fmla="*/ 7487392 w 7487392"/>
              <a:gd name="connsiteY3" fmla="*/ 2635477 h 5229225"/>
              <a:gd name="connsiteX4" fmla="*/ 7166816 w 7487392"/>
              <a:gd name="connsiteY4" fmla="*/ 2939287 h 5229225"/>
              <a:gd name="connsiteX5" fmla="*/ 7171929 w 7487392"/>
              <a:gd name="connsiteY5" fmla="*/ 5229225 h 5229225"/>
              <a:gd name="connsiteX6" fmla="*/ 0 w 7487392"/>
              <a:gd name="connsiteY6" fmla="*/ 5229225 h 5229225"/>
              <a:gd name="connsiteX7" fmla="*/ 0 w 7487392"/>
              <a:gd name="connsiteY7" fmla="*/ 0 h 5229225"/>
              <a:gd name="connsiteX0" fmla="*/ 0 w 7493310"/>
              <a:gd name="connsiteY0" fmla="*/ 0 h 5229225"/>
              <a:gd name="connsiteX1" fmla="*/ 7171929 w 7493310"/>
              <a:gd name="connsiteY1" fmla="*/ 0 h 5229225"/>
              <a:gd name="connsiteX2" fmla="*/ 7151943 w 7493310"/>
              <a:gd name="connsiteY2" fmla="*/ 2301625 h 5229225"/>
              <a:gd name="connsiteX3" fmla="*/ 7493310 w 7493310"/>
              <a:gd name="connsiteY3" fmla="*/ 2617721 h 5229225"/>
              <a:gd name="connsiteX4" fmla="*/ 7166816 w 7493310"/>
              <a:gd name="connsiteY4" fmla="*/ 2939287 h 5229225"/>
              <a:gd name="connsiteX5" fmla="*/ 7171929 w 7493310"/>
              <a:gd name="connsiteY5" fmla="*/ 5229225 h 5229225"/>
              <a:gd name="connsiteX6" fmla="*/ 0 w 7493310"/>
              <a:gd name="connsiteY6" fmla="*/ 5229225 h 5229225"/>
              <a:gd name="connsiteX7" fmla="*/ 0 w 7493310"/>
              <a:gd name="connsiteY7" fmla="*/ 0 h 5229225"/>
              <a:gd name="connsiteX0" fmla="*/ 0 w 7493310"/>
              <a:gd name="connsiteY0" fmla="*/ 0 h 5229225"/>
              <a:gd name="connsiteX1" fmla="*/ 7171929 w 7493310"/>
              <a:gd name="connsiteY1" fmla="*/ 0 h 5229225"/>
              <a:gd name="connsiteX2" fmla="*/ 7151943 w 7493310"/>
              <a:gd name="connsiteY2" fmla="*/ 2301625 h 5229225"/>
              <a:gd name="connsiteX3" fmla="*/ 7493310 w 7493310"/>
              <a:gd name="connsiteY3" fmla="*/ 2617721 h 5229225"/>
              <a:gd name="connsiteX4" fmla="*/ 7166816 w 7493310"/>
              <a:gd name="connsiteY4" fmla="*/ 2939287 h 5229225"/>
              <a:gd name="connsiteX5" fmla="*/ 7171929 w 7493310"/>
              <a:gd name="connsiteY5" fmla="*/ 5229225 h 5229225"/>
              <a:gd name="connsiteX6" fmla="*/ 0 w 7493310"/>
              <a:gd name="connsiteY6" fmla="*/ 5229225 h 5229225"/>
              <a:gd name="connsiteX7" fmla="*/ 0 w 7493310"/>
              <a:gd name="connsiteY7" fmla="*/ 0 h 5229225"/>
              <a:gd name="connsiteX0" fmla="*/ 0 w 7493310"/>
              <a:gd name="connsiteY0" fmla="*/ 0 h 5229225"/>
              <a:gd name="connsiteX1" fmla="*/ 7171929 w 7493310"/>
              <a:gd name="connsiteY1" fmla="*/ 0 h 5229225"/>
              <a:gd name="connsiteX2" fmla="*/ 7151943 w 7493310"/>
              <a:gd name="connsiteY2" fmla="*/ 2301625 h 5229225"/>
              <a:gd name="connsiteX3" fmla="*/ 7493310 w 7493310"/>
              <a:gd name="connsiteY3" fmla="*/ 2617721 h 5229225"/>
              <a:gd name="connsiteX4" fmla="*/ 7166816 w 7493310"/>
              <a:gd name="connsiteY4" fmla="*/ 2939287 h 5229225"/>
              <a:gd name="connsiteX5" fmla="*/ 7171929 w 7493310"/>
              <a:gd name="connsiteY5" fmla="*/ 5229225 h 5229225"/>
              <a:gd name="connsiteX6" fmla="*/ 0 w 7493310"/>
              <a:gd name="connsiteY6" fmla="*/ 5229225 h 5229225"/>
              <a:gd name="connsiteX7" fmla="*/ 0 w 7493310"/>
              <a:gd name="connsiteY7" fmla="*/ 0 h 5229225"/>
              <a:gd name="connsiteX0" fmla="*/ 0 w 7493310"/>
              <a:gd name="connsiteY0" fmla="*/ 0 h 5229225"/>
              <a:gd name="connsiteX1" fmla="*/ 7171929 w 7493310"/>
              <a:gd name="connsiteY1" fmla="*/ 0 h 5229225"/>
              <a:gd name="connsiteX2" fmla="*/ 7151943 w 7493310"/>
              <a:gd name="connsiteY2" fmla="*/ 2301625 h 5229225"/>
              <a:gd name="connsiteX3" fmla="*/ 7493310 w 7493310"/>
              <a:gd name="connsiteY3" fmla="*/ 2617721 h 5229225"/>
              <a:gd name="connsiteX4" fmla="*/ 7166816 w 7493310"/>
              <a:gd name="connsiteY4" fmla="*/ 2939287 h 5229225"/>
              <a:gd name="connsiteX5" fmla="*/ 7171929 w 7493310"/>
              <a:gd name="connsiteY5" fmla="*/ 5229225 h 5229225"/>
              <a:gd name="connsiteX6" fmla="*/ 0 w 7493310"/>
              <a:gd name="connsiteY6" fmla="*/ 5229225 h 5229225"/>
              <a:gd name="connsiteX7" fmla="*/ 0 w 7493310"/>
              <a:gd name="connsiteY7" fmla="*/ 0 h 5229225"/>
              <a:gd name="connsiteX0" fmla="*/ 0 w 7493310"/>
              <a:gd name="connsiteY0" fmla="*/ 0 h 5229225"/>
              <a:gd name="connsiteX1" fmla="*/ 7171929 w 7493310"/>
              <a:gd name="connsiteY1" fmla="*/ 0 h 5229225"/>
              <a:gd name="connsiteX2" fmla="*/ 7151943 w 7493310"/>
              <a:gd name="connsiteY2" fmla="*/ 2301625 h 5229225"/>
              <a:gd name="connsiteX3" fmla="*/ 7493310 w 7493310"/>
              <a:gd name="connsiteY3" fmla="*/ 2617721 h 5229225"/>
              <a:gd name="connsiteX4" fmla="*/ 7166816 w 7493310"/>
              <a:gd name="connsiteY4" fmla="*/ 2939287 h 5229225"/>
              <a:gd name="connsiteX5" fmla="*/ 7171929 w 7493310"/>
              <a:gd name="connsiteY5" fmla="*/ 5229225 h 5229225"/>
              <a:gd name="connsiteX6" fmla="*/ 0 w 7493310"/>
              <a:gd name="connsiteY6" fmla="*/ 5229225 h 5229225"/>
              <a:gd name="connsiteX7" fmla="*/ 0 w 7493310"/>
              <a:gd name="connsiteY7" fmla="*/ 0 h 522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93310" h="5229225">
                <a:moveTo>
                  <a:pt x="0" y="0"/>
                </a:moveTo>
                <a:lnTo>
                  <a:pt x="7171929" y="0"/>
                </a:lnTo>
                <a:cubicBezTo>
                  <a:pt x="7168226" y="766006"/>
                  <a:pt x="7155646" y="1535619"/>
                  <a:pt x="7151943" y="2301625"/>
                </a:cubicBezTo>
                <a:cubicBezTo>
                  <a:pt x="7311422" y="2450281"/>
                  <a:pt x="7403627" y="2541006"/>
                  <a:pt x="7493310" y="2617721"/>
                </a:cubicBezTo>
                <a:cubicBezTo>
                  <a:pt x="7331089" y="2755562"/>
                  <a:pt x="7262764" y="2848755"/>
                  <a:pt x="7166816" y="2939287"/>
                </a:cubicBezTo>
                <a:cubicBezTo>
                  <a:pt x="7163673" y="3340756"/>
                  <a:pt x="7164012" y="3933169"/>
                  <a:pt x="7171929" y="5229225"/>
                </a:cubicBezTo>
                <a:lnTo>
                  <a:pt x="0" y="5229225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 algn="ctr">
              <a:defRPr/>
            </a:lvl1pPr>
          </a:lstStyle>
          <a:p>
            <a:endParaRPr lang="ru-RU" dirty="0"/>
          </a:p>
        </p:txBody>
      </p:sp>
      <p:sp>
        <p:nvSpPr>
          <p:cNvPr id="23" name="Текст 27"/>
          <p:cNvSpPr>
            <a:spLocks noGrp="1"/>
          </p:cNvSpPr>
          <p:nvPr>
            <p:ph type="body" sz="quarter" idx="26"/>
          </p:nvPr>
        </p:nvSpPr>
        <p:spPr>
          <a:xfrm>
            <a:off x="0" y="3801758"/>
            <a:ext cx="3925278" cy="851378"/>
          </a:xfrm>
          <a:prstGeom prst="homePlate">
            <a:avLst/>
          </a:prstGeom>
          <a:solidFill>
            <a:schemeClr val="accent2"/>
          </a:solidFill>
        </p:spPr>
        <p:txBody>
          <a:bodyPr wrap="square" lIns="252000" tIns="72000" rIns="72000">
            <a:spAutoFit/>
          </a:bodyPr>
          <a:lstStyle>
            <a:lvl1pPr marL="0" indent="0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  <a:lvl2pPr marL="185738" indent="-185738">
              <a:buClr>
                <a:schemeClr val="bg1"/>
              </a:buClr>
              <a:buFont typeface="Wingdings" pitchFamily="2" charset="2"/>
              <a:buChar char="§"/>
              <a:defRPr sz="1400">
                <a:solidFill>
                  <a:schemeClr val="bg1"/>
                </a:solidFill>
              </a:defRPr>
            </a:lvl2pPr>
            <a:lvl3pPr marL="444500" indent="-258763">
              <a:buClr>
                <a:schemeClr val="bg1"/>
              </a:buClr>
              <a:buFont typeface="Calibri" pitchFamily="34" charset="0"/>
              <a:buChar char="–"/>
              <a:defRPr sz="1400">
                <a:solidFill>
                  <a:schemeClr val="bg1"/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30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2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31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07905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20"/>
          </p:nvPr>
        </p:nvSpPr>
        <p:spPr>
          <a:xfrm>
            <a:off x="2" y="2384426"/>
            <a:ext cx="5965778" cy="1081088"/>
          </a:xfrm>
          <a:custGeom>
            <a:avLst/>
            <a:gdLst>
              <a:gd name="connsiteX0" fmla="*/ 0 w 4845050"/>
              <a:gd name="connsiteY0" fmla="*/ 0 h 1081088"/>
              <a:gd name="connsiteX1" fmla="*/ 4845050 w 4845050"/>
              <a:gd name="connsiteY1" fmla="*/ 0 h 1081088"/>
              <a:gd name="connsiteX2" fmla="*/ 4845050 w 4845050"/>
              <a:gd name="connsiteY2" fmla="*/ 1081088 h 1081088"/>
              <a:gd name="connsiteX3" fmla="*/ 0 w 4845050"/>
              <a:gd name="connsiteY3" fmla="*/ 1081088 h 1081088"/>
              <a:gd name="connsiteX4" fmla="*/ 0 w 4845050"/>
              <a:gd name="connsiteY4" fmla="*/ 0 h 1081088"/>
              <a:gd name="connsiteX0" fmla="*/ 0 w 4845050"/>
              <a:gd name="connsiteY0" fmla="*/ 2470 h 1083558"/>
              <a:gd name="connsiteX1" fmla="*/ 3341510 w 4845050"/>
              <a:gd name="connsiteY1" fmla="*/ 0 h 1083558"/>
              <a:gd name="connsiteX2" fmla="*/ 4845050 w 4845050"/>
              <a:gd name="connsiteY2" fmla="*/ 2470 h 1083558"/>
              <a:gd name="connsiteX3" fmla="*/ 4845050 w 4845050"/>
              <a:gd name="connsiteY3" fmla="*/ 1083558 h 1083558"/>
              <a:gd name="connsiteX4" fmla="*/ 0 w 4845050"/>
              <a:gd name="connsiteY4" fmla="*/ 1083558 h 1083558"/>
              <a:gd name="connsiteX5" fmla="*/ 0 w 4845050"/>
              <a:gd name="connsiteY5" fmla="*/ 2470 h 1083558"/>
              <a:gd name="connsiteX0" fmla="*/ 0 w 4856339"/>
              <a:gd name="connsiteY0" fmla="*/ 2470 h 1083558"/>
              <a:gd name="connsiteX1" fmla="*/ 3341510 w 4856339"/>
              <a:gd name="connsiteY1" fmla="*/ 0 h 1083558"/>
              <a:gd name="connsiteX2" fmla="*/ 4856339 w 4856339"/>
              <a:gd name="connsiteY2" fmla="*/ 600781 h 1083558"/>
              <a:gd name="connsiteX3" fmla="*/ 4845050 w 4856339"/>
              <a:gd name="connsiteY3" fmla="*/ 1083558 h 1083558"/>
              <a:gd name="connsiteX4" fmla="*/ 0 w 4856339"/>
              <a:gd name="connsiteY4" fmla="*/ 1083558 h 1083558"/>
              <a:gd name="connsiteX5" fmla="*/ 0 w 4856339"/>
              <a:gd name="connsiteY5" fmla="*/ 2470 h 1083558"/>
              <a:gd name="connsiteX0" fmla="*/ 0 w 4856339"/>
              <a:gd name="connsiteY0" fmla="*/ 2470 h 1083558"/>
              <a:gd name="connsiteX1" fmla="*/ 3341510 w 4856339"/>
              <a:gd name="connsiteY1" fmla="*/ 0 h 1083558"/>
              <a:gd name="connsiteX2" fmla="*/ 4856339 w 4856339"/>
              <a:gd name="connsiteY2" fmla="*/ 442736 h 1083558"/>
              <a:gd name="connsiteX3" fmla="*/ 4845050 w 4856339"/>
              <a:gd name="connsiteY3" fmla="*/ 1083558 h 1083558"/>
              <a:gd name="connsiteX4" fmla="*/ 0 w 4856339"/>
              <a:gd name="connsiteY4" fmla="*/ 1083558 h 1083558"/>
              <a:gd name="connsiteX5" fmla="*/ 0 w 4856339"/>
              <a:gd name="connsiteY5" fmla="*/ 2470 h 1083558"/>
              <a:gd name="connsiteX0" fmla="*/ 0 w 4856339"/>
              <a:gd name="connsiteY0" fmla="*/ 0 h 1081088"/>
              <a:gd name="connsiteX1" fmla="*/ 3373514 w 4856339"/>
              <a:gd name="connsiteY1" fmla="*/ 2102 h 1081088"/>
              <a:gd name="connsiteX2" fmla="*/ 4856339 w 4856339"/>
              <a:gd name="connsiteY2" fmla="*/ 440266 h 1081088"/>
              <a:gd name="connsiteX3" fmla="*/ 4845050 w 4856339"/>
              <a:gd name="connsiteY3" fmla="*/ 1081088 h 1081088"/>
              <a:gd name="connsiteX4" fmla="*/ 0 w 4856339"/>
              <a:gd name="connsiteY4" fmla="*/ 1081088 h 1081088"/>
              <a:gd name="connsiteX5" fmla="*/ 0 w 4856339"/>
              <a:gd name="connsiteY5" fmla="*/ 0 h 1081088"/>
              <a:gd name="connsiteX0" fmla="*/ 0 w 4845050"/>
              <a:gd name="connsiteY0" fmla="*/ 0 h 1081088"/>
              <a:gd name="connsiteX1" fmla="*/ 3373514 w 4845050"/>
              <a:gd name="connsiteY1" fmla="*/ 2102 h 1081088"/>
              <a:gd name="connsiteX2" fmla="*/ 4842623 w 4845050"/>
              <a:gd name="connsiteY2" fmla="*/ 426550 h 1081088"/>
              <a:gd name="connsiteX3" fmla="*/ 4845050 w 4845050"/>
              <a:gd name="connsiteY3" fmla="*/ 1081088 h 1081088"/>
              <a:gd name="connsiteX4" fmla="*/ 0 w 4845050"/>
              <a:gd name="connsiteY4" fmla="*/ 1081088 h 1081088"/>
              <a:gd name="connsiteX5" fmla="*/ 0 w 4845050"/>
              <a:gd name="connsiteY5" fmla="*/ 0 h 1081088"/>
              <a:gd name="connsiteX0" fmla="*/ 0 w 4847195"/>
              <a:gd name="connsiteY0" fmla="*/ 0 h 1081088"/>
              <a:gd name="connsiteX1" fmla="*/ 3373514 w 4847195"/>
              <a:gd name="connsiteY1" fmla="*/ 2102 h 1081088"/>
              <a:gd name="connsiteX2" fmla="*/ 4847195 w 4847195"/>
              <a:gd name="connsiteY2" fmla="*/ 444838 h 1081088"/>
              <a:gd name="connsiteX3" fmla="*/ 4845050 w 4847195"/>
              <a:gd name="connsiteY3" fmla="*/ 1081088 h 1081088"/>
              <a:gd name="connsiteX4" fmla="*/ 0 w 4847195"/>
              <a:gd name="connsiteY4" fmla="*/ 1081088 h 1081088"/>
              <a:gd name="connsiteX5" fmla="*/ 0 w 4847195"/>
              <a:gd name="connsiteY5" fmla="*/ 0 h 1081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7195" h="1081088">
                <a:moveTo>
                  <a:pt x="0" y="0"/>
                </a:moveTo>
                <a:lnTo>
                  <a:pt x="3373514" y="2102"/>
                </a:lnTo>
                <a:lnTo>
                  <a:pt x="4847195" y="444838"/>
                </a:lnTo>
                <a:lnTo>
                  <a:pt x="4845050" y="1081088"/>
                </a:lnTo>
                <a:lnTo>
                  <a:pt x="0" y="10810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1656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9" name="Текст 27"/>
          <p:cNvSpPr>
            <a:spLocks noGrp="1"/>
          </p:cNvSpPr>
          <p:nvPr>
            <p:ph type="body" sz="quarter" idx="32"/>
          </p:nvPr>
        </p:nvSpPr>
        <p:spPr>
          <a:xfrm flipH="1">
            <a:off x="6183923" y="2379368"/>
            <a:ext cx="6010793" cy="1085636"/>
          </a:xfrm>
          <a:custGeom>
            <a:avLst/>
            <a:gdLst>
              <a:gd name="connsiteX0" fmla="*/ 0 w 4845050"/>
              <a:gd name="connsiteY0" fmla="*/ 0 h 1081088"/>
              <a:gd name="connsiteX1" fmla="*/ 4845050 w 4845050"/>
              <a:gd name="connsiteY1" fmla="*/ 0 h 1081088"/>
              <a:gd name="connsiteX2" fmla="*/ 4845050 w 4845050"/>
              <a:gd name="connsiteY2" fmla="*/ 1081088 h 1081088"/>
              <a:gd name="connsiteX3" fmla="*/ 0 w 4845050"/>
              <a:gd name="connsiteY3" fmla="*/ 1081088 h 1081088"/>
              <a:gd name="connsiteX4" fmla="*/ 0 w 4845050"/>
              <a:gd name="connsiteY4" fmla="*/ 0 h 1081088"/>
              <a:gd name="connsiteX0" fmla="*/ 0 w 4845050"/>
              <a:gd name="connsiteY0" fmla="*/ 2470 h 1083558"/>
              <a:gd name="connsiteX1" fmla="*/ 3341510 w 4845050"/>
              <a:gd name="connsiteY1" fmla="*/ 0 h 1083558"/>
              <a:gd name="connsiteX2" fmla="*/ 4845050 w 4845050"/>
              <a:gd name="connsiteY2" fmla="*/ 2470 h 1083558"/>
              <a:gd name="connsiteX3" fmla="*/ 4845050 w 4845050"/>
              <a:gd name="connsiteY3" fmla="*/ 1083558 h 1083558"/>
              <a:gd name="connsiteX4" fmla="*/ 0 w 4845050"/>
              <a:gd name="connsiteY4" fmla="*/ 1083558 h 1083558"/>
              <a:gd name="connsiteX5" fmla="*/ 0 w 4845050"/>
              <a:gd name="connsiteY5" fmla="*/ 2470 h 1083558"/>
              <a:gd name="connsiteX0" fmla="*/ 0 w 4856339"/>
              <a:gd name="connsiteY0" fmla="*/ 2470 h 1083558"/>
              <a:gd name="connsiteX1" fmla="*/ 3341510 w 4856339"/>
              <a:gd name="connsiteY1" fmla="*/ 0 h 1083558"/>
              <a:gd name="connsiteX2" fmla="*/ 4856339 w 4856339"/>
              <a:gd name="connsiteY2" fmla="*/ 600781 h 1083558"/>
              <a:gd name="connsiteX3" fmla="*/ 4845050 w 4856339"/>
              <a:gd name="connsiteY3" fmla="*/ 1083558 h 1083558"/>
              <a:gd name="connsiteX4" fmla="*/ 0 w 4856339"/>
              <a:gd name="connsiteY4" fmla="*/ 1083558 h 1083558"/>
              <a:gd name="connsiteX5" fmla="*/ 0 w 4856339"/>
              <a:gd name="connsiteY5" fmla="*/ 2470 h 1083558"/>
              <a:gd name="connsiteX0" fmla="*/ 0 w 4856339"/>
              <a:gd name="connsiteY0" fmla="*/ 2470 h 1083558"/>
              <a:gd name="connsiteX1" fmla="*/ 3341510 w 4856339"/>
              <a:gd name="connsiteY1" fmla="*/ 0 h 1083558"/>
              <a:gd name="connsiteX2" fmla="*/ 4856339 w 4856339"/>
              <a:gd name="connsiteY2" fmla="*/ 442736 h 1083558"/>
              <a:gd name="connsiteX3" fmla="*/ 4845050 w 4856339"/>
              <a:gd name="connsiteY3" fmla="*/ 1083558 h 1083558"/>
              <a:gd name="connsiteX4" fmla="*/ 0 w 4856339"/>
              <a:gd name="connsiteY4" fmla="*/ 1083558 h 1083558"/>
              <a:gd name="connsiteX5" fmla="*/ 0 w 4856339"/>
              <a:gd name="connsiteY5" fmla="*/ 2470 h 1083558"/>
              <a:gd name="connsiteX0" fmla="*/ 0 w 4856339"/>
              <a:gd name="connsiteY0" fmla="*/ 0 h 1081088"/>
              <a:gd name="connsiteX1" fmla="*/ 3373514 w 4856339"/>
              <a:gd name="connsiteY1" fmla="*/ 2102 h 1081088"/>
              <a:gd name="connsiteX2" fmla="*/ 4856339 w 4856339"/>
              <a:gd name="connsiteY2" fmla="*/ 440266 h 1081088"/>
              <a:gd name="connsiteX3" fmla="*/ 4845050 w 4856339"/>
              <a:gd name="connsiteY3" fmla="*/ 1081088 h 1081088"/>
              <a:gd name="connsiteX4" fmla="*/ 0 w 4856339"/>
              <a:gd name="connsiteY4" fmla="*/ 1081088 h 1081088"/>
              <a:gd name="connsiteX5" fmla="*/ 0 w 4856339"/>
              <a:gd name="connsiteY5" fmla="*/ 0 h 1081088"/>
              <a:gd name="connsiteX0" fmla="*/ 0 w 4845050"/>
              <a:gd name="connsiteY0" fmla="*/ 0 h 1081088"/>
              <a:gd name="connsiteX1" fmla="*/ 3373514 w 4845050"/>
              <a:gd name="connsiteY1" fmla="*/ 2102 h 1081088"/>
              <a:gd name="connsiteX2" fmla="*/ 4842623 w 4845050"/>
              <a:gd name="connsiteY2" fmla="*/ 426550 h 1081088"/>
              <a:gd name="connsiteX3" fmla="*/ 4845050 w 4845050"/>
              <a:gd name="connsiteY3" fmla="*/ 1081088 h 1081088"/>
              <a:gd name="connsiteX4" fmla="*/ 0 w 4845050"/>
              <a:gd name="connsiteY4" fmla="*/ 1081088 h 1081088"/>
              <a:gd name="connsiteX5" fmla="*/ 0 w 4845050"/>
              <a:gd name="connsiteY5" fmla="*/ 0 h 1081088"/>
              <a:gd name="connsiteX0" fmla="*/ 0 w 4847195"/>
              <a:gd name="connsiteY0" fmla="*/ 0 h 1081088"/>
              <a:gd name="connsiteX1" fmla="*/ 3373514 w 4847195"/>
              <a:gd name="connsiteY1" fmla="*/ 2102 h 1081088"/>
              <a:gd name="connsiteX2" fmla="*/ 4847195 w 4847195"/>
              <a:gd name="connsiteY2" fmla="*/ 444838 h 1081088"/>
              <a:gd name="connsiteX3" fmla="*/ 4845050 w 4847195"/>
              <a:gd name="connsiteY3" fmla="*/ 1081088 h 1081088"/>
              <a:gd name="connsiteX4" fmla="*/ 0 w 4847195"/>
              <a:gd name="connsiteY4" fmla="*/ 1081088 h 1081088"/>
              <a:gd name="connsiteX5" fmla="*/ 0 w 4847195"/>
              <a:gd name="connsiteY5" fmla="*/ 0 h 1081088"/>
              <a:gd name="connsiteX0" fmla="*/ 0 w 4847195"/>
              <a:gd name="connsiteY0" fmla="*/ 4548 h 1085636"/>
              <a:gd name="connsiteX1" fmla="*/ 3324362 w 4847195"/>
              <a:gd name="connsiteY1" fmla="*/ 0 h 1085636"/>
              <a:gd name="connsiteX2" fmla="*/ 4847195 w 4847195"/>
              <a:gd name="connsiteY2" fmla="*/ 449386 h 1085636"/>
              <a:gd name="connsiteX3" fmla="*/ 4845050 w 4847195"/>
              <a:gd name="connsiteY3" fmla="*/ 1085636 h 1085636"/>
              <a:gd name="connsiteX4" fmla="*/ 0 w 4847195"/>
              <a:gd name="connsiteY4" fmla="*/ 1085636 h 1085636"/>
              <a:gd name="connsiteX5" fmla="*/ 0 w 4847195"/>
              <a:gd name="connsiteY5" fmla="*/ 4548 h 108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7195" h="1085636">
                <a:moveTo>
                  <a:pt x="0" y="4548"/>
                </a:moveTo>
                <a:lnTo>
                  <a:pt x="3324362" y="0"/>
                </a:lnTo>
                <a:lnTo>
                  <a:pt x="4847195" y="449386"/>
                </a:lnTo>
                <a:lnTo>
                  <a:pt x="4845050" y="1085636"/>
                </a:lnTo>
                <a:lnTo>
                  <a:pt x="0" y="1085636"/>
                </a:lnTo>
                <a:lnTo>
                  <a:pt x="0" y="4548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txBody>
          <a:bodyPr lIns="1656000" tIns="72000" rIns="108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0" name="Объект 11"/>
          <p:cNvSpPr>
            <a:spLocks noGrp="1"/>
          </p:cNvSpPr>
          <p:nvPr>
            <p:ph sz="quarter" idx="25"/>
          </p:nvPr>
        </p:nvSpPr>
        <p:spPr>
          <a:xfrm>
            <a:off x="2" y="3465513"/>
            <a:ext cx="5963137" cy="3384550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 b="1">
                <a:solidFill>
                  <a:schemeClr val="accent2"/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1" name="Объект 11"/>
          <p:cNvSpPr>
            <a:spLocks noGrp="1"/>
          </p:cNvSpPr>
          <p:nvPr>
            <p:ph sz="quarter" idx="33"/>
          </p:nvPr>
        </p:nvSpPr>
        <p:spPr>
          <a:xfrm>
            <a:off x="6140940" y="3465514"/>
            <a:ext cx="6051061" cy="3392487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 b="1">
                <a:solidFill>
                  <a:schemeClr val="accent2"/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2" name="Текст 27"/>
          <p:cNvSpPr>
            <a:spLocks noGrp="1"/>
          </p:cNvSpPr>
          <p:nvPr>
            <p:ph type="body" sz="quarter" idx="26"/>
          </p:nvPr>
        </p:nvSpPr>
        <p:spPr>
          <a:xfrm rot="5400000">
            <a:off x="5627720" y="145713"/>
            <a:ext cx="937533" cy="3900849"/>
          </a:xfrm>
          <a:custGeom>
            <a:avLst/>
            <a:gdLst>
              <a:gd name="connsiteX0" fmla="*/ 0 w 936600"/>
              <a:gd name="connsiteY0" fmla="*/ 0 h 3168650"/>
              <a:gd name="connsiteX1" fmla="*/ 468300 w 936600"/>
              <a:gd name="connsiteY1" fmla="*/ 0 h 3168650"/>
              <a:gd name="connsiteX2" fmla="*/ 936600 w 936600"/>
              <a:gd name="connsiteY2" fmla="*/ 1584325 h 3168650"/>
              <a:gd name="connsiteX3" fmla="*/ 468300 w 936600"/>
              <a:gd name="connsiteY3" fmla="*/ 3168650 h 3168650"/>
              <a:gd name="connsiteX4" fmla="*/ 0 w 936600"/>
              <a:gd name="connsiteY4" fmla="*/ 3168650 h 3168650"/>
              <a:gd name="connsiteX5" fmla="*/ 0 w 936600"/>
              <a:gd name="connsiteY5" fmla="*/ 0 h 3168650"/>
              <a:gd name="connsiteX0" fmla="*/ 0 w 936600"/>
              <a:gd name="connsiteY0" fmla="*/ 30297 h 3198947"/>
              <a:gd name="connsiteX1" fmla="*/ 462791 w 936600"/>
              <a:gd name="connsiteY1" fmla="*/ 0 h 3198947"/>
              <a:gd name="connsiteX2" fmla="*/ 936600 w 936600"/>
              <a:gd name="connsiteY2" fmla="*/ 1614622 h 3198947"/>
              <a:gd name="connsiteX3" fmla="*/ 468300 w 936600"/>
              <a:gd name="connsiteY3" fmla="*/ 3198947 h 3198947"/>
              <a:gd name="connsiteX4" fmla="*/ 0 w 936600"/>
              <a:gd name="connsiteY4" fmla="*/ 3198947 h 3198947"/>
              <a:gd name="connsiteX5" fmla="*/ 0 w 936600"/>
              <a:gd name="connsiteY5" fmla="*/ 30297 h 3198947"/>
              <a:gd name="connsiteX0" fmla="*/ 3 w 936600"/>
              <a:gd name="connsiteY0" fmla="*/ 0 h 3204456"/>
              <a:gd name="connsiteX1" fmla="*/ 462791 w 936600"/>
              <a:gd name="connsiteY1" fmla="*/ 5509 h 3204456"/>
              <a:gd name="connsiteX2" fmla="*/ 936600 w 936600"/>
              <a:gd name="connsiteY2" fmla="*/ 1620131 h 3204456"/>
              <a:gd name="connsiteX3" fmla="*/ 468300 w 936600"/>
              <a:gd name="connsiteY3" fmla="*/ 3204456 h 3204456"/>
              <a:gd name="connsiteX4" fmla="*/ 0 w 936600"/>
              <a:gd name="connsiteY4" fmla="*/ 3204456 h 3204456"/>
              <a:gd name="connsiteX5" fmla="*/ 3 w 936600"/>
              <a:gd name="connsiteY5" fmla="*/ 0 h 3204456"/>
              <a:gd name="connsiteX0" fmla="*/ 3 w 936600"/>
              <a:gd name="connsiteY0" fmla="*/ 0 h 3204456"/>
              <a:gd name="connsiteX1" fmla="*/ 462791 w 936600"/>
              <a:gd name="connsiteY1" fmla="*/ 5509 h 3204456"/>
              <a:gd name="connsiteX2" fmla="*/ 936600 w 936600"/>
              <a:gd name="connsiteY2" fmla="*/ 1620131 h 3204456"/>
              <a:gd name="connsiteX3" fmla="*/ 479317 w 936600"/>
              <a:gd name="connsiteY3" fmla="*/ 3176914 h 3204456"/>
              <a:gd name="connsiteX4" fmla="*/ 0 w 936600"/>
              <a:gd name="connsiteY4" fmla="*/ 3204456 h 3204456"/>
              <a:gd name="connsiteX5" fmla="*/ 3 w 936600"/>
              <a:gd name="connsiteY5" fmla="*/ 0 h 3204456"/>
              <a:gd name="connsiteX0" fmla="*/ 2757 w 939354"/>
              <a:gd name="connsiteY0" fmla="*/ 0 h 3176914"/>
              <a:gd name="connsiteX1" fmla="*/ 465545 w 939354"/>
              <a:gd name="connsiteY1" fmla="*/ 5509 h 3176914"/>
              <a:gd name="connsiteX2" fmla="*/ 939354 w 939354"/>
              <a:gd name="connsiteY2" fmla="*/ 1620131 h 3176914"/>
              <a:gd name="connsiteX3" fmla="*/ 482071 w 939354"/>
              <a:gd name="connsiteY3" fmla="*/ 3176914 h 3176914"/>
              <a:gd name="connsiteX4" fmla="*/ 0 w 939354"/>
              <a:gd name="connsiteY4" fmla="*/ 3171405 h 3176914"/>
              <a:gd name="connsiteX5" fmla="*/ 2757 w 939354"/>
              <a:gd name="connsiteY5" fmla="*/ 0 h 3176914"/>
              <a:gd name="connsiteX0" fmla="*/ 2757 w 939354"/>
              <a:gd name="connsiteY0" fmla="*/ 0 h 3176914"/>
              <a:gd name="connsiteX1" fmla="*/ 465545 w 939354"/>
              <a:gd name="connsiteY1" fmla="*/ 5509 h 3176914"/>
              <a:gd name="connsiteX2" fmla="*/ 939354 w 939354"/>
              <a:gd name="connsiteY2" fmla="*/ 1620131 h 3176914"/>
              <a:gd name="connsiteX3" fmla="*/ 482071 w 939354"/>
              <a:gd name="connsiteY3" fmla="*/ 3176914 h 3176914"/>
              <a:gd name="connsiteX4" fmla="*/ 0 w 939354"/>
              <a:gd name="connsiteY4" fmla="*/ 3174159 h 3176914"/>
              <a:gd name="connsiteX5" fmla="*/ 2757 w 939354"/>
              <a:gd name="connsiteY5" fmla="*/ 0 h 3176914"/>
              <a:gd name="connsiteX0" fmla="*/ 2757 w 939354"/>
              <a:gd name="connsiteY0" fmla="*/ 0 h 3174159"/>
              <a:gd name="connsiteX1" fmla="*/ 465545 w 939354"/>
              <a:gd name="connsiteY1" fmla="*/ 5509 h 3174159"/>
              <a:gd name="connsiteX2" fmla="*/ 939354 w 939354"/>
              <a:gd name="connsiteY2" fmla="*/ 1620131 h 3174159"/>
              <a:gd name="connsiteX3" fmla="*/ 484562 w 939354"/>
              <a:gd name="connsiteY3" fmla="*/ 3169440 h 3174159"/>
              <a:gd name="connsiteX4" fmla="*/ 0 w 939354"/>
              <a:gd name="connsiteY4" fmla="*/ 3174159 h 3174159"/>
              <a:gd name="connsiteX5" fmla="*/ 2757 w 939354"/>
              <a:gd name="connsiteY5" fmla="*/ 0 h 3174159"/>
              <a:gd name="connsiteX0" fmla="*/ 0 w 936597"/>
              <a:gd name="connsiteY0" fmla="*/ 0 h 3171667"/>
              <a:gd name="connsiteX1" fmla="*/ 462788 w 936597"/>
              <a:gd name="connsiteY1" fmla="*/ 5509 h 3171667"/>
              <a:gd name="connsiteX2" fmla="*/ 936597 w 936597"/>
              <a:gd name="connsiteY2" fmla="*/ 1620131 h 3171667"/>
              <a:gd name="connsiteX3" fmla="*/ 481805 w 936597"/>
              <a:gd name="connsiteY3" fmla="*/ 3169440 h 3171667"/>
              <a:gd name="connsiteX4" fmla="*/ 2228 w 936597"/>
              <a:gd name="connsiteY4" fmla="*/ 3171667 h 3171667"/>
              <a:gd name="connsiteX5" fmla="*/ 0 w 936597"/>
              <a:gd name="connsiteY5" fmla="*/ 0 h 3171667"/>
              <a:gd name="connsiteX0" fmla="*/ 1175 w 937772"/>
              <a:gd name="connsiteY0" fmla="*/ 0 h 3266373"/>
              <a:gd name="connsiteX1" fmla="*/ 463963 w 937772"/>
              <a:gd name="connsiteY1" fmla="*/ 5509 h 3266373"/>
              <a:gd name="connsiteX2" fmla="*/ 937772 w 937772"/>
              <a:gd name="connsiteY2" fmla="*/ 1620131 h 3266373"/>
              <a:gd name="connsiteX3" fmla="*/ 482980 w 937772"/>
              <a:gd name="connsiteY3" fmla="*/ 3169440 h 3266373"/>
              <a:gd name="connsiteX4" fmla="*/ 138 w 937772"/>
              <a:gd name="connsiteY4" fmla="*/ 3266373 h 3266373"/>
              <a:gd name="connsiteX5" fmla="*/ 1175 w 937772"/>
              <a:gd name="connsiteY5" fmla="*/ 0 h 3266373"/>
              <a:gd name="connsiteX0" fmla="*/ 0 w 936597"/>
              <a:gd name="connsiteY0" fmla="*/ 0 h 3169440"/>
              <a:gd name="connsiteX1" fmla="*/ 462788 w 936597"/>
              <a:gd name="connsiteY1" fmla="*/ 5509 h 3169440"/>
              <a:gd name="connsiteX2" fmla="*/ 936597 w 936597"/>
              <a:gd name="connsiteY2" fmla="*/ 1620131 h 3169440"/>
              <a:gd name="connsiteX3" fmla="*/ 481805 w 936597"/>
              <a:gd name="connsiteY3" fmla="*/ 3169440 h 3169440"/>
              <a:gd name="connsiteX4" fmla="*/ 2230 w 936597"/>
              <a:gd name="connsiteY4" fmla="*/ 3168401 h 3169440"/>
              <a:gd name="connsiteX5" fmla="*/ 0 w 936597"/>
              <a:gd name="connsiteY5" fmla="*/ 0 h 3169440"/>
              <a:gd name="connsiteX0" fmla="*/ 936 w 937533"/>
              <a:gd name="connsiteY0" fmla="*/ 0 h 3169440"/>
              <a:gd name="connsiteX1" fmla="*/ 463724 w 937533"/>
              <a:gd name="connsiteY1" fmla="*/ 5509 h 3169440"/>
              <a:gd name="connsiteX2" fmla="*/ 937533 w 937533"/>
              <a:gd name="connsiteY2" fmla="*/ 1620131 h 3169440"/>
              <a:gd name="connsiteX3" fmla="*/ 482741 w 937533"/>
              <a:gd name="connsiteY3" fmla="*/ 3169440 h 3169440"/>
              <a:gd name="connsiteX4" fmla="*/ 151 w 937533"/>
              <a:gd name="connsiteY4" fmla="*/ 3168401 h 3169440"/>
              <a:gd name="connsiteX5" fmla="*/ 936 w 937533"/>
              <a:gd name="connsiteY5" fmla="*/ 0 h 316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7533" h="3169440">
                <a:moveTo>
                  <a:pt x="936" y="0"/>
                </a:moveTo>
                <a:lnTo>
                  <a:pt x="463724" y="5509"/>
                </a:lnTo>
                <a:lnTo>
                  <a:pt x="937533" y="1620131"/>
                </a:lnTo>
                <a:lnTo>
                  <a:pt x="482741" y="3169440"/>
                </a:lnTo>
                <a:lnTo>
                  <a:pt x="151" y="3168401"/>
                </a:lnTo>
                <a:cubicBezTo>
                  <a:pt x="-592" y="2111179"/>
                  <a:pt x="1679" y="1057222"/>
                  <a:pt x="936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vert="vert270" wrap="square" lIns="36000" tIns="72000" rIns="144000" bIns="36000">
            <a:noAutofit/>
          </a:bodyPr>
          <a:lstStyle>
            <a:lvl1pPr marL="0" indent="0" algn="ctr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  <a:lvl2pPr marL="363537" indent="0" algn="ctr">
              <a:buClr>
                <a:schemeClr val="bg1"/>
              </a:buClr>
              <a:buFont typeface="Wingdings" pitchFamily="2" charset="2"/>
              <a:buNone/>
              <a:defRPr sz="1400">
                <a:solidFill>
                  <a:schemeClr val="bg1"/>
                </a:solidFill>
              </a:defRPr>
            </a:lvl2pPr>
            <a:lvl3pPr marL="622300" indent="-258763">
              <a:buClr>
                <a:schemeClr val="bg1"/>
              </a:buClr>
              <a:buFont typeface="Calibri" pitchFamily="34" charset="0"/>
              <a:buChar char="–"/>
              <a:defRPr sz="1400">
                <a:solidFill>
                  <a:schemeClr val="bg1"/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3" name="Текст 2"/>
          <p:cNvSpPr>
            <a:spLocks noGrp="1"/>
          </p:cNvSpPr>
          <p:nvPr>
            <p:ph type="body" sz="quarter" idx="34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4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5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45694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3539568" y="0"/>
            <a:ext cx="8652436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3539356" y="5984875"/>
            <a:ext cx="8655465" cy="90050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3539716" y="1196975"/>
            <a:ext cx="8650331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39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3539717" y="1985748"/>
            <a:ext cx="8650332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0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3539716" y="2774521"/>
            <a:ext cx="8650331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1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3539716" y="3563294"/>
            <a:ext cx="8650331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3539354" y="4352067"/>
            <a:ext cx="8655469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3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3537689" y="5140841"/>
            <a:ext cx="8652359" cy="584188"/>
          </a:xfrm>
          <a:prstGeom prst="rect">
            <a:avLst/>
          </a:prstGeom>
          <a:solidFill>
            <a:srgbClr val="ECECEC"/>
          </a:solidFill>
        </p:spPr>
        <p:txBody>
          <a:bodyPr anchor="ctr"/>
          <a:lstStyle>
            <a:lvl1pPr marL="177800" indent="0">
              <a:lnSpc>
                <a:spcPct val="80000"/>
              </a:lnSpc>
              <a:spcBef>
                <a:spcPts val="0"/>
              </a:spcBef>
              <a:buNone/>
              <a:defRPr sz="18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78860" indent="0">
              <a:buNone/>
              <a:defRPr/>
            </a:lvl2pPr>
            <a:lvl3pPr marL="957721" indent="0">
              <a:buNone/>
              <a:defRPr/>
            </a:lvl3pPr>
            <a:lvl4pPr marL="1436581" indent="0">
              <a:buNone/>
              <a:defRPr/>
            </a:lvl4pPr>
            <a:lvl5pPr marL="1915441" indent="0">
              <a:buNone/>
              <a:defRPr/>
            </a:lvl5pPr>
          </a:lstStyle>
          <a:p>
            <a:pPr lvl="0"/>
            <a:r>
              <a:rPr lang="ru-RU" dirty="0" smtClean="0"/>
              <a:t>Заголовок</a:t>
            </a:r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416496" y="1757877"/>
            <a:ext cx="2688662" cy="3363311"/>
            <a:chOff x="416496" y="1694180"/>
            <a:chExt cx="2688662" cy="3363311"/>
          </a:xfrm>
        </p:grpSpPr>
        <p:pic>
          <p:nvPicPr>
            <p:cNvPr id="14" name="Picture 2" descr="C:\Users\eletkina\Documents\orel_Minsvyaz_outlines_gre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504" y="2711596"/>
              <a:ext cx="2367720" cy="234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eletkina\Documents\templ2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16496" y="1694180"/>
              <a:ext cx="2688662" cy="630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49621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1628800"/>
            <a:ext cx="12192000" cy="5229200"/>
          </a:xfrm>
          <a:custGeom>
            <a:avLst/>
            <a:gdLst>
              <a:gd name="connsiteX0" fmla="*/ 3189286 w 9906000"/>
              <a:gd name="connsiteY0" fmla="*/ 1 h 5229200"/>
              <a:gd name="connsiteX1" fmla="*/ 3189286 w 9906000"/>
              <a:gd name="connsiteY1" fmla="*/ 576065 h 5229200"/>
              <a:gd name="connsiteX2" fmla="*/ 4931651 w 9906000"/>
              <a:gd name="connsiteY2" fmla="*/ 1152129 h 5229200"/>
              <a:gd name="connsiteX3" fmla="*/ 6716713 w 9906000"/>
              <a:gd name="connsiteY3" fmla="*/ 576065 h 5229200"/>
              <a:gd name="connsiteX4" fmla="*/ 6716713 w 9906000"/>
              <a:gd name="connsiteY4" fmla="*/ 1 h 5229200"/>
              <a:gd name="connsiteX5" fmla="*/ 3189286 w 9906000"/>
              <a:gd name="connsiteY5" fmla="*/ 1 h 5229200"/>
              <a:gd name="connsiteX6" fmla="*/ 0 w 9906000"/>
              <a:gd name="connsiteY6" fmla="*/ 0 h 5229200"/>
              <a:gd name="connsiteX7" fmla="*/ 9906000 w 9906000"/>
              <a:gd name="connsiteY7" fmla="*/ 0 h 5229200"/>
              <a:gd name="connsiteX8" fmla="*/ 9906000 w 9906000"/>
              <a:gd name="connsiteY8" fmla="*/ 5229200 h 5229200"/>
              <a:gd name="connsiteX9" fmla="*/ 0 w 9906000"/>
              <a:gd name="connsiteY9" fmla="*/ 5229200 h 5229200"/>
              <a:gd name="connsiteX10" fmla="*/ 0 w 9906000"/>
              <a:gd name="connsiteY10" fmla="*/ 0 h 5229200"/>
              <a:gd name="connsiteX0" fmla="*/ 3189286 w 9906000"/>
              <a:gd name="connsiteY0" fmla="*/ 1 h 5229200"/>
              <a:gd name="connsiteX1" fmla="*/ 3189286 w 9906000"/>
              <a:gd name="connsiteY1" fmla="*/ 576065 h 5229200"/>
              <a:gd name="connsiteX2" fmla="*/ 4928093 w 9906000"/>
              <a:gd name="connsiteY2" fmla="*/ 1134339 h 5229200"/>
              <a:gd name="connsiteX3" fmla="*/ 6716713 w 9906000"/>
              <a:gd name="connsiteY3" fmla="*/ 576065 h 5229200"/>
              <a:gd name="connsiteX4" fmla="*/ 6716713 w 9906000"/>
              <a:gd name="connsiteY4" fmla="*/ 1 h 5229200"/>
              <a:gd name="connsiteX5" fmla="*/ 3189286 w 9906000"/>
              <a:gd name="connsiteY5" fmla="*/ 1 h 5229200"/>
              <a:gd name="connsiteX6" fmla="*/ 0 w 9906000"/>
              <a:gd name="connsiteY6" fmla="*/ 0 h 5229200"/>
              <a:gd name="connsiteX7" fmla="*/ 9906000 w 9906000"/>
              <a:gd name="connsiteY7" fmla="*/ 0 h 5229200"/>
              <a:gd name="connsiteX8" fmla="*/ 9906000 w 9906000"/>
              <a:gd name="connsiteY8" fmla="*/ 5229200 h 5229200"/>
              <a:gd name="connsiteX9" fmla="*/ 0 w 9906000"/>
              <a:gd name="connsiteY9" fmla="*/ 5229200 h 5229200"/>
              <a:gd name="connsiteX10" fmla="*/ 0 w 9906000"/>
              <a:gd name="connsiteY10" fmla="*/ 0 h 5229200"/>
              <a:gd name="connsiteX0" fmla="*/ 3189286 w 9906000"/>
              <a:gd name="connsiteY0" fmla="*/ 1 h 5229200"/>
              <a:gd name="connsiteX1" fmla="*/ 3189286 w 9906000"/>
              <a:gd name="connsiteY1" fmla="*/ 604528 h 5229200"/>
              <a:gd name="connsiteX2" fmla="*/ 4928093 w 9906000"/>
              <a:gd name="connsiteY2" fmla="*/ 1134339 h 5229200"/>
              <a:gd name="connsiteX3" fmla="*/ 6716713 w 9906000"/>
              <a:gd name="connsiteY3" fmla="*/ 576065 h 5229200"/>
              <a:gd name="connsiteX4" fmla="*/ 6716713 w 9906000"/>
              <a:gd name="connsiteY4" fmla="*/ 1 h 5229200"/>
              <a:gd name="connsiteX5" fmla="*/ 3189286 w 9906000"/>
              <a:gd name="connsiteY5" fmla="*/ 1 h 5229200"/>
              <a:gd name="connsiteX6" fmla="*/ 0 w 9906000"/>
              <a:gd name="connsiteY6" fmla="*/ 0 h 5229200"/>
              <a:gd name="connsiteX7" fmla="*/ 9906000 w 9906000"/>
              <a:gd name="connsiteY7" fmla="*/ 0 h 5229200"/>
              <a:gd name="connsiteX8" fmla="*/ 9906000 w 9906000"/>
              <a:gd name="connsiteY8" fmla="*/ 5229200 h 5229200"/>
              <a:gd name="connsiteX9" fmla="*/ 0 w 9906000"/>
              <a:gd name="connsiteY9" fmla="*/ 5229200 h 5229200"/>
              <a:gd name="connsiteX10" fmla="*/ 0 w 9906000"/>
              <a:gd name="connsiteY10" fmla="*/ 0 h 52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06000" h="5229200">
                <a:moveTo>
                  <a:pt x="3189286" y="1"/>
                </a:moveTo>
                <a:lnTo>
                  <a:pt x="3189286" y="604528"/>
                </a:lnTo>
                <a:lnTo>
                  <a:pt x="4928093" y="1134339"/>
                </a:lnTo>
                <a:lnTo>
                  <a:pt x="6716713" y="576065"/>
                </a:lnTo>
                <a:lnTo>
                  <a:pt x="6716713" y="1"/>
                </a:lnTo>
                <a:lnTo>
                  <a:pt x="3189286" y="1"/>
                </a:lnTo>
                <a:close/>
                <a:moveTo>
                  <a:pt x="0" y="0"/>
                </a:moveTo>
                <a:lnTo>
                  <a:pt x="9906000" y="0"/>
                </a:lnTo>
                <a:lnTo>
                  <a:pt x="9906000" y="5229200"/>
                </a:lnTo>
                <a:lnTo>
                  <a:pt x="0" y="52292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57720"/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1" name="Текст 27"/>
          <p:cNvSpPr>
            <a:spLocks noGrp="1"/>
          </p:cNvSpPr>
          <p:nvPr>
            <p:ph type="body" sz="quarter" idx="26"/>
          </p:nvPr>
        </p:nvSpPr>
        <p:spPr>
          <a:xfrm rot="5400000">
            <a:off x="5627720" y="145713"/>
            <a:ext cx="937533" cy="3900849"/>
          </a:xfrm>
          <a:custGeom>
            <a:avLst/>
            <a:gdLst>
              <a:gd name="connsiteX0" fmla="*/ 0 w 936600"/>
              <a:gd name="connsiteY0" fmla="*/ 0 h 3168650"/>
              <a:gd name="connsiteX1" fmla="*/ 468300 w 936600"/>
              <a:gd name="connsiteY1" fmla="*/ 0 h 3168650"/>
              <a:gd name="connsiteX2" fmla="*/ 936600 w 936600"/>
              <a:gd name="connsiteY2" fmla="*/ 1584325 h 3168650"/>
              <a:gd name="connsiteX3" fmla="*/ 468300 w 936600"/>
              <a:gd name="connsiteY3" fmla="*/ 3168650 h 3168650"/>
              <a:gd name="connsiteX4" fmla="*/ 0 w 936600"/>
              <a:gd name="connsiteY4" fmla="*/ 3168650 h 3168650"/>
              <a:gd name="connsiteX5" fmla="*/ 0 w 936600"/>
              <a:gd name="connsiteY5" fmla="*/ 0 h 3168650"/>
              <a:gd name="connsiteX0" fmla="*/ 0 w 936600"/>
              <a:gd name="connsiteY0" fmla="*/ 30297 h 3198947"/>
              <a:gd name="connsiteX1" fmla="*/ 462791 w 936600"/>
              <a:gd name="connsiteY1" fmla="*/ 0 h 3198947"/>
              <a:gd name="connsiteX2" fmla="*/ 936600 w 936600"/>
              <a:gd name="connsiteY2" fmla="*/ 1614622 h 3198947"/>
              <a:gd name="connsiteX3" fmla="*/ 468300 w 936600"/>
              <a:gd name="connsiteY3" fmla="*/ 3198947 h 3198947"/>
              <a:gd name="connsiteX4" fmla="*/ 0 w 936600"/>
              <a:gd name="connsiteY4" fmla="*/ 3198947 h 3198947"/>
              <a:gd name="connsiteX5" fmla="*/ 0 w 936600"/>
              <a:gd name="connsiteY5" fmla="*/ 30297 h 3198947"/>
              <a:gd name="connsiteX0" fmla="*/ 3 w 936600"/>
              <a:gd name="connsiteY0" fmla="*/ 0 h 3204456"/>
              <a:gd name="connsiteX1" fmla="*/ 462791 w 936600"/>
              <a:gd name="connsiteY1" fmla="*/ 5509 h 3204456"/>
              <a:gd name="connsiteX2" fmla="*/ 936600 w 936600"/>
              <a:gd name="connsiteY2" fmla="*/ 1620131 h 3204456"/>
              <a:gd name="connsiteX3" fmla="*/ 468300 w 936600"/>
              <a:gd name="connsiteY3" fmla="*/ 3204456 h 3204456"/>
              <a:gd name="connsiteX4" fmla="*/ 0 w 936600"/>
              <a:gd name="connsiteY4" fmla="*/ 3204456 h 3204456"/>
              <a:gd name="connsiteX5" fmla="*/ 3 w 936600"/>
              <a:gd name="connsiteY5" fmla="*/ 0 h 3204456"/>
              <a:gd name="connsiteX0" fmla="*/ 3 w 936600"/>
              <a:gd name="connsiteY0" fmla="*/ 0 h 3204456"/>
              <a:gd name="connsiteX1" fmla="*/ 462791 w 936600"/>
              <a:gd name="connsiteY1" fmla="*/ 5509 h 3204456"/>
              <a:gd name="connsiteX2" fmla="*/ 936600 w 936600"/>
              <a:gd name="connsiteY2" fmla="*/ 1620131 h 3204456"/>
              <a:gd name="connsiteX3" fmla="*/ 479317 w 936600"/>
              <a:gd name="connsiteY3" fmla="*/ 3176914 h 3204456"/>
              <a:gd name="connsiteX4" fmla="*/ 0 w 936600"/>
              <a:gd name="connsiteY4" fmla="*/ 3204456 h 3204456"/>
              <a:gd name="connsiteX5" fmla="*/ 3 w 936600"/>
              <a:gd name="connsiteY5" fmla="*/ 0 h 3204456"/>
              <a:gd name="connsiteX0" fmla="*/ 2757 w 939354"/>
              <a:gd name="connsiteY0" fmla="*/ 0 h 3176914"/>
              <a:gd name="connsiteX1" fmla="*/ 465545 w 939354"/>
              <a:gd name="connsiteY1" fmla="*/ 5509 h 3176914"/>
              <a:gd name="connsiteX2" fmla="*/ 939354 w 939354"/>
              <a:gd name="connsiteY2" fmla="*/ 1620131 h 3176914"/>
              <a:gd name="connsiteX3" fmla="*/ 482071 w 939354"/>
              <a:gd name="connsiteY3" fmla="*/ 3176914 h 3176914"/>
              <a:gd name="connsiteX4" fmla="*/ 0 w 939354"/>
              <a:gd name="connsiteY4" fmla="*/ 3171405 h 3176914"/>
              <a:gd name="connsiteX5" fmla="*/ 2757 w 939354"/>
              <a:gd name="connsiteY5" fmla="*/ 0 h 3176914"/>
              <a:gd name="connsiteX0" fmla="*/ 2757 w 939354"/>
              <a:gd name="connsiteY0" fmla="*/ 0 h 3176914"/>
              <a:gd name="connsiteX1" fmla="*/ 465545 w 939354"/>
              <a:gd name="connsiteY1" fmla="*/ 5509 h 3176914"/>
              <a:gd name="connsiteX2" fmla="*/ 939354 w 939354"/>
              <a:gd name="connsiteY2" fmla="*/ 1620131 h 3176914"/>
              <a:gd name="connsiteX3" fmla="*/ 482071 w 939354"/>
              <a:gd name="connsiteY3" fmla="*/ 3176914 h 3176914"/>
              <a:gd name="connsiteX4" fmla="*/ 0 w 939354"/>
              <a:gd name="connsiteY4" fmla="*/ 3174159 h 3176914"/>
              <a:gd name="connsiteX5" fmla="*/ 2757 w 939354"/>
              <a:gd name="connsiteY5" fmla="*/ 0 h 3176914"/>
              <a:gd name="connsiteX0" fmla="*/ 2757 w 939354"/>
              <a:gd name="connsiteY0" fmla="*/ 0 h 3174159"/>
              <a:gd name="connsiteX1" fmla="*/ 465545 w 939354"/>
              <a:gd name="connsiteY1" fmla="*/ 5509 h 3174159"/>
              <a:gd name="connsiteX2" fmla="*/ 939354 w 939354"/>
              <a:gd name="connsiteY2" fmla="*/ 1620131 h 3174159"/>
              <a:gd name="connsiteX3" fmla="*/ 484562 w 939354"/>
              <a:gd name="connsiteY3" fmla="*/ 3169440 h 3174159"/>
              <a:gd name="connsiteX4" fmla="*/ 0 w 939354"/>
              <a:gd name="connsiteY4" fmla="*/ 3174159 h 3174159"/>
              <a:gd name="connsiteX5" fmla="*/ 2757 w 939354"/>
              <a:gd name="connsiteY5" fmla="*/ 0 h 3174159"/>
              <a:gd name="connsiteX0" fmla="*/ 0 w 936597"/>
              <a:gd name="connsiteY0" fmla="*/ 0 h 3171667"/>
              <a:gd name="connsiteX1" fmla="*/ 462788 w 936597"/>
              <a:gd name="connsiteY1" fmla="*/ 5509 h 3171667"/>
              <a:gd name="connsiteX2" fmla="*/ 936597 w 936597"/>
              <a:gd name="connsiteY2" fmla="*/ 1620131 h 3171667"/>
              <a:gd name="connsiteX3" fmla="*/ 481805 w 936597"/>
              <a:gd name="connsiteY3" fmla="*/ 3169440 h 3171667"/>
              <a:gd name="connsiteX4" fmla="*/ 2228 w 936597"/>
              <a:gd name="connsiteY4" fmla="*/ 3171667 h 3171667"/>
              <a:gd name="connsiteX5" fmla="*/ 0 w 936597"/>
              <a:gd name="connsiteY5" fmla="*/ 0 h 3171667"/>
              <a:gd name="connsiteX0" fmla="*/ 1175 w 937772"/>
              <a:gd name="connsiteY0" fmla="*/ 0 h 3266373"/>
              <a:gd name="connsiteX1" fmla="*/ 463963 w 937772"/>
              <a:gd name="connsiteY1" fmla="*/ 5509 h 3266373"/>
              <a:gd name="connsiteX2" fmla="*/ 937772 w 937772"/>
              <a:gd name="connsiteY2" fmla="*/ 1620131 h 3266373"/>
              <a:gd name="connsiteX3" fmla="*/ 482980 w 937772"/>
              <a:gd name="connsiteY3" fmla="*/ 3169440 h 3266373"/>
              <a:gd name="connsiteX4" fmla="*/ 138 w 937772"/>
              <a:gd name="connsiteY4" fmla="*/ 3266373 h 3266373"/>
              <a:gd name="connsiteX5" fmla="*/ 1175 w 937772"/>
              <a:gd name="connsiteY5" fmla="*/ 0 h 3266373"/>
              <a:gd name="connsiteX0" fmla="*/ 0 w 936597"/>
              <a:gd name="connsiteY0" fmla="*/ 0 h 3169440"/>
              <a:gd name="connsiteX1" fmla="*/ 462788 w 936597"/>
              <a:gd name="connsiteY1" fmla="*/ 5509 h 3169440"/>
              <a:gd name="connsiteX2" fmla="*/ 936597 w 936597"/>
              <a:gd name="connsiteY2" fmla="*/ 1620131 h 3169440"/>
              <a:gd name="connsiteX3" fmla="*/ 481805 w 936597"/>
              <a:gd name="connsiteY3" fmla="*/ 3169440 h 3169440"/>
              <a:gd name="connsiteX4" fmla="*/ 2230 w 936597"/>
              <a:gd name="connsiteY4" fmla="*/ 3168401 h 3169440"/>
              <a:gd name="connsiteX5" fmla="*/ 0 w 936597"/>
              <a:gd name="connsiteY5" fmla="*/ 0 h 3169440"/>
              <a:gd name="connsiteX0" fmla="*/ 936 w 937533"/>
              <a:gd name="connsiteY0" fmla="*/ 0 h 3169440"/>
              <a:gd name="connsiteX1" fmla="*/ 463724 w 937533"/>
              <a:gd name="connsiteY1" fmla="*/ 5509 h 3169440"/>
              <a:gd name="connsiteX2" fmla="*/ 937533 w 937533"/>
              <a:gd name="connsiteY2" fmla="*/ 1620131 h 3169440"/>
              <a:gd name="connsiteX3" fmla="*/ 482741 w 937533"/>
              <a:gd name="connsiteY3" fmla="*/ 3169440 h 3169440"/>
              <a:gd name="connsiteX4" fmla="*/ 151 w 937533"/>
              <a:gd name="connsiteY4" fmla="*/ 3168401 h 3169440"/>
              <a:gd name="connsiteX5" fmla="*/ 936 w 937533"/>
              <a:gd name="connsiteY5" fmla="*/ 0 h 316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7533" h="3169440">
                <a:moveTo>
                  <a:pt x="936" y="0"/>
                </a:moveTo>
                <a:lnTo>
                  <a:pt x="463724" y="5509"/>
                </a:lnTo>
                <a:lnTo>
                  <a:pt x="937533" y="1620131"/>
                </a:lnTo>
                <a:lnTo>
                  <a:pt x="482741" y="3169440"/>
                </a:lnTo>
                <a:lnTo>
                  <a:pt x="151" y="3168401"/>
                </a:lnTo>
                <a:cubicBezTo>
                  <a:pt x="-592" y="2111179"/>
                  <a:pt x="1679" y="1057222"/>
                  <a:pt x="936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vert="vert270" wrap="square" lIns="36000" tIns="72000" rIns="144000" bIns="36000">
            <a:noAutofit/>
          </a:bodyPr>
          <a:lstStyle>
            <a:lvl1pPr marL="0" indent="0" algn="ctr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  <a:lvl2pPr marL="363537" indent="0" algn="ctr">
              <a:buClr>
                <a:schemeClr val="bg1"/>
              </a:buClr>
              <a:buFont typeface="Wingdings" pitchFamily="2" charset="2"/>
              <a:buNone/>
              <a:defRPr sz="1400">
                <a:solidFill>
                  <a:schemeClr val="bg1"/>
                </a:solidFill>
              </a:defRPr>
            </a:lvl2pPr>
            <a:lvl3pPr marL="622300" indent="-258763">
              <a:buClr>
                <a:schemeClr val="bg1"/>
              </a:buClr>
              <a:buFont typeface="Calibri" pitchFamily="34" charset="0"/>
              <a:buChar char="–"/>
              <a:defRPr sz="1400">
                <a:solidFill>
                  <a:schemeClr val="bg1"/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3925278" y="2565400"/>
            <a:ext cx="0" cy="410396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 userDrawn="1"/>
        </p:nvCxnSpPr>
        <p:spPr>
          <a:xfrm>
            <a:off x="8284686" y="2565400"/>
            <a:ext cx="0" cy="410396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Объект 11"/>
          <p:cNvSpPr>
            <a:spLocks noGrp="1"/>
          </p:cNvSpPr>
          <p:nvPr>
            <p:ph sz="quarter" idx="27"/>
          </p:nvPr>
        </p:nvSpPr>
        <p:spPr>
          <a:xfrm>
            <a:off x="-16438" y="4329113"/>
            <a:ext cx="3941716" cy="2528886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4" name="Объект 11"/>
          <p:cNvSpPr>
            <a:spLocks noGrp="1"/>
          </p:cNvSpPr>
          <p:nvPr>
            <p:ph sz="quarter" idx="28"/>
          </p:nvPr>
        </p:nvSpPr>
        <p:spPr>
          <a:xfrm>
            <a:off x="4146061" y="4321177"/>
            <a:ext cx="3880222" cy="2528886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5" name="Объект 11"/>
          <p:cNvSpPr>
            <a:spLocks noGrp="1"/>
          </p:cNvSpPr>
          <p:nvPr>
            <p:ph sz="quarter" idx="29"/>
          </p:nvPr>
        </p:nvSpPr>
        <p:spPr>
          <a:xfrm>
            <a:off x="8266724" y="4329113"/>
            <a:ext cx="3922059" cy="2528887"/>
          </a:xfrm>
          <a:prstGeom prst="rect">
            <a:avLst/>
          </a:prstGeom>
          <a:noFill/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19"/>
          </p:nvPr>
        </p:nvSpPr>
        <p:spPr>
          <a:xfrm>
            <a:off x="-14962" y="1628801"/>
            <a:ext cx="3940241" cy="2520924"/>
          </a:xfrm>
          <a:prstGeom prst="rect">
            <a:avLst/>
          </a:prstGeom>
          <a:noFill/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7" name="Текст 27"/>
          <p:cNvSpPr>
            <a:spLocks noGrp="1"/>
          </p:cNvSpPr>
          <p:nvPr>
            <p:ph type="body" sz="quarter" idx="30"/>
          </p:nvPr>
        </p:nvSpPr>
        <p:spPr>
          <a:xfrm>
            <a:off x="4125879" y="2780929"/>
            <a:ext cx="3920059" cy="1368797"/>
          </a:xfrm>
          <a:prstGeom prst="rect">
            <a:avLst/>
          </a:prstGeom>
          <a:noFill/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2" name="Текст 27"/>
          <p:cNvSpPr>
            <a:spLocks noGrp="1"/>
          </p:cNvSpPr>
          <p:nvPr>
            <p:ph type="body" sz="quarter" idx="31"/>
          </p:nvPr>
        </p:nvSpPr>
        <p:spPr>
          <a:xfrm>
            <a:off x="8271941" y="1628800"/>
            <a:ext cx="3920059" cy="2520925"/>
          </a:xfrm>
          <a:prstGeom prst="rect">
            <a:avLst/>
          </a:prstGeom>
          <a:noFill/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32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9" name="Текст 6"/>
          <p:cNvSpPr>
            <a:spLocks noGrp="1"/>
          </p:cNvSpPr>
          <p:nvPr>
            <p:ph type="body" sz="quarter" idx="33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30" name="Текст 10"/>
          <p:cNvSpPr>
            <a:spLocks noGrp="1"/>
          </p:cNvSpPr>
          <p:nvPr>
            <p:ph type="body" sz="quarter" idx="34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81174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Текст 27"/>
          <p:cNvSpPr>
            <a:spLocks noGrp="1"/>
          </p:cNvSpPr>
          <p:nvPr>
            <p:ph type="body" sz="quarter" idx="20"/>
          </p:nvPr>
        </p:nvSpPr>
        <p:spPr>
          <a:xfrm>
            <a:off x="1" y="2565400"/>
            <a:ext cx="8045938" cy="719138"/>
          </a:xfrm>
          <a:prstGeom prst="homePlate">
            <a:avLst/>
          </a:prstGeom>
          <a:solidFill>
            <a:schemeClr val="accent2"/>
          </a:solidFill>
        </p:spPr>
        <p:txBody>
          <a:bodyPr lIns="252000" tIns="72000" rIns="252000"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600" b="1">
                <a:solidFill>
                  <a:schemeClr val="bg1"/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22" name="Текст 27"/>
          <p:cNvSpPr>
            <a:spLocks noGrp="1"/>
          </p:cNvSpPr>
          <p:nvPr>
            <p:ph type="body" sz="quarter" idx="21"/>
          </p:nvPr>
        </p:nvSpPr>
        <p:spPr>
          <a:xfrm>
            <a:off x="1" y="3465514"/>
            <a:ext cx="8045937" cy="719137"/>
          </a:xfrm>
          <a:prstGeom prst="homePlate">
            <a:avLst/>
          </a:prstGeom>
          <a:solidFill>
            <a:schemeClr val="accent2"/>
          </a:solidFill>
        </p:spPr>
        <p:txBody>
          <a:bodyPr lIns="252000" tIns="72000" rIns="252000"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600" b="1">
                <a:solidFill>
                  <a:schemeClr val="bg1"/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23" name="Текст 27"/>
          <p:cNvSpPr>
            <a:spLocks noGrp="1"/>
          </p:cNvSpPr>
          <p:nvPr>
            <p:ph type="body" sz="quarter" idx="22"/>
          </p:nvPr>
        </p:nvSpPr>
        <p:spPr>
          <a:xfrm>
            <a:off x="3895" y="4319940"/>
            <a:ext cx="8045937" cy="719137"/>
          </a:xfrm>
          <a:prstGeom prst="homePlate">
            <a:avLst/>
          </a:prstGeom>
          <a:solidFill>
            <a:schemeClr val="accent2"/>
          </a:solidFill>
        </p:spPr>
        <p:txBody>
          <a:bodyPr lIns="252000" tIns="72000" rIns="252000"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600" b="1">
                <a:solidFill>
                  <a:schemeClr val="bg1"/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24" name="Текст 27"/>
          <p:cNvSpPr>
            <a:spLocks noGrp="1"/>
          </p:cNvSpPr>
          <p:nvPr>
            <p:ph type="body" sz="quarter" idx="23"/>
          </p:nvPr>
        </p:nvSpPr>
        <p:spPr>
          <a:xfrm>
            <a:off x="0" y="5229225"/>
            <a:ext cx="8088612" cy="755650"/>
          </a:xfrm>
          <a:prstGeom prst="homePlate">
            <a:avLst/>
          </a:prstGeom>
          <a:solidFill>
            <a:schemeClr val="accent2"/>
          </a:solidFill>
        </p:spPr>
        <p:txBody>
          <a:bodyPr lIns="252000" tIns="72000" rIns="252000"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600" b="1">
                <a:solidFill>
                  <a:schemeClr val="bg1"/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25" name="Текст 27"/>
          <p:cNvSpPr>
            <a:spLocks noGrp="1"/>
          </p:cNvSpPr>
          <p:nvPr>
            <p:ph type="body" sz="quarter" idx="24" hasCustomPrompt="1"/>
          </p:nvPr>
        </p:nvSpPr>
        <p:spPr>
          <a:xfrm>
            <a:off x="8266724" y="2557048"/>
            <a:ext cx="3923323" cy="727491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l">
              <a:buFont typeface="Wingdings" pitchFamily="2" charset="2"/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25" hasCustomPrompt="1"/>
          </p:nvPr>
        </p:nvSpPr>
        <p:spPr>
          <a:xfrm>
            <a:off x="8266724" y="3457160"/>
            <a:ext cx="3923323" cy="727491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l">
              <a:buFont typeface="Wingdings" pitchFamily="2" charset="2"/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7" name="Текст 27"/>
          <p:cNvSpPr>
            <a:spLocks noGrp="1"/>
          </p:cNvSpPr>
          <p:nvPr>
            <p:ph type="body" sz="quarter" idx="26" hasCustomPrompt="1"/>
          </p:nvPr>
        </p:nvSpPr>
        <p:spPr>
          <a:xfrm>
            <a:off x="8266724" y="4329114"/>
            <a:ext cx="3923323" cy="720725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l">
              <a:buFont typeface="Wingdings" pitchFamily="2" charset="2"/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27" hasCustomPrompt="1"/>
          </p:nvPr>
        </p:nvSpPr>
        <p:spPr>
          <a:xfrm>
            <a:off x="8266724" y="5229225"/>
            <a:ext cx="3923323" cy="755650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l">
              <a:buFont typeface="Wingdings" pitchFamily="2" charset="2"/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28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7" name="Текст 6"/>
          <p:cNvSpPr>
            <a:spLocks noGrp="1"/>
          </p:cNvSpPr>
          <p:nvPr>
            <p:ph type="body" sz="quarter" idx="29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8" name="Текст 10"/>
          <p:cNvSpPr>
            <a:spLocks noGrp="1"/>
          </p:cNvSpPr>
          <p:nvPr>
            <p:ph type="body" sz="quarter" idx="30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96940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7" name="Текст 27"/>
          <p:cNvSpPr>
            <a:spLocks noGrp="1"/>
          </p:cNvSpPr>
          <p:nvPr>
            <p:ph type="body" sz="quarter" idx="20"/>
          </p:nvPr>
        </p:nvSpPr>
        <p:spPr>
          <a:xfrm>
            <a:off x="1" y="1628801"/>
            <a:ext cx="12179452" cy="18367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8" name="Текст 27"/>
          <p:cNvSpPr>
            <a:spLocks noGrp="1"/>
          </p:cNvSpPr>
          <p:nvPr>
            <p:ph type="body" sz="quarter" idx="21"/>
          </p:nvPr>
        </p:nvSpPr>
        <p:spPr>
          <a:xfrm>
            <a:off x="-19537" y="4149725"/>
            <a:ext cx="3944815" cy="2708274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9" name="Текст 27"/>
          <p:cNvSpPr>
            <a:spLocks noGrp="1"/>
          </p:cNvSpPr>
          <p:nvPr>
            <p:ph type="body" sz="quarter" idx="22"/>
          </p:nvPr>
        </p:nvSpPr>
        <p:spPr>
          <a:xfrm>
            <a:off x="4146063" y="4153545"/>
            <a:ext cx="3899877" cy="2708274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0" name="Текст 27"/>
          <p:cNvSpPr>
            <a:spLocks noGrp="1"/>
          </p:cNvSpPr>
          <p:nvPr>
            <p:ph type="body" sz="quarter" idx="23"/>
          </p:nvPr>
        </p:nvSpPr>
        <p:spPr>
          <a:xfrm>
            <a:off x="8266724" y="4149726"/>
            <a:ext cx="3925276" cy="2708274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 b="1">
                <a:solidFill>
                  <a:schemeClr val="accent2"/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6" name="Текст 6"/>
          <p:cNvSpPr>
            <a:spLocks noGrp="1"/>
          </p:cNvSpPr>
          <p:nvPr>
            <p:ph type="body" sz="quarter" idx="24" hasCustomPrompt="1"/>
          </p:nvPr>
        </p:nvSpPr>
        <p:spPr>
          <a:xfrm rot="5400000">
            <a:off x="1735148" y="3395106"/>
            <a:ext cx="390383" cy="531202"/>
          </a:xfrm>
          <a:prstGeom prst="homePlate">
            <a:avLst/>
          </a:prstGeom>
          <a:solidFill>
            <a:schemeClr val="accent2"/>
          </a:solidFill>
        </p:spPr>
        <p:txBody>
          <a:bodyPr/>
          <a:lstStyle>
            <a:lvl1pPr>
              <a:defRPr sz="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/</a:t>
            </a:r>
            <a:endParaRPr lang="ru-RU" dirty="0"/>
          </a:p>
        </p:txBody>
      </p:sp>
      <p:sp>
        <p:nvSpPr>
          <p:cNvPr id="24" name="Текст 6"/>
          <p:cNvSpPr>
            <a:spLocks noGrp="1"/>
          </p:cNvSpPr>
          <p:nvPr>
            <p:ph type="body" sz="quarter" idx="25" hasCustomPrompt="1"/>
          </p:nvPr>
        </p:nvSpPr>
        <p:spPr>
          <a:xfrm rot="5400000">
            <a:off x="5856770" y="3395104"/>
            <a:ext cx="390383" cy="531202"/>
          </a:xfrm>
          <a:prstGeom prst="homePlate">
            <a:avLst/>
          </a:prstGeom>
          <a:solidFill>
            <a:schemeClr val="accent2"/>
          </a:solidFill>
        </p:spPr>
        <p:txBody>
          <a:bodyPr/>
          <a:lstStyle>
            <a:lvl1pPr>
              <a:defRPr sz="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/</a:t>
            </a:r>
            <a:endParaRPr lang="ru-RU" dirty="0"/>
          </a:p>
        </p:txBody>
      </p:sp>
      <p:sp>
        <p:nvSpPr>
          <p:cNvPr id="25" name="Текст 6"/>
          <p:cNvSpPr>
            <a:spLocks noGrp="1"/>
          </p:cNvSpPr>
          <p:nvPr>
            <p:ph type="body" sz="quarter" idx="26" hasCustomPrompt="1"/>
          </p:nvPr>
        </p:nvSpPr>
        <p:spPr>
          <a:xfrm rot="5400000">
            <a:off x="10066469" y="3395102"/>
            <a:ext cx="390383" cy="531202"/>
          </a:xfrm>
          <a:prstGeom prst="homePlate">
            <a:avLst/>
          </a:prstGeom>
          <a:solidFill>
            <a:schemeClr val="accent2"/>
          </a:solidFill>
        </p:spPr>
        <p:txBody>
          <a:bodyPr/>
          <a:lstStyle>
            <a:lvl1pPr>
              <a:defRPr sz="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/</a:t>
            </a:r>
            <a:endParaRPr lang="ru-RU" dirty="0"/>
          </a:p>
        </p:txBody>
      </p:sp>
      <p:sp>
        <p:nvSpPr>
          <p:cNvPr id="21" name="Текст 2"/>
          <p:cNvSpPr>
            <a:spLocks noGrp="1"/>
          </p:cNvSpPr>
          <p:nvPr>
            <p:ph type="body" sz="quarter" idx="27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28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3" name="Текст 10"/>
          <p:cNvSpPr>
            <a:spLocks noGrp="1"/>
          </p:cNvSpPr>
          <p:nvPr>
            <p:ph type="body" sz="quarter" idx="29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10273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Текст 27"/>
          <p:cNvSpPr>
            <a:spLocks noGrp="1"/>
          </p:cNvSpPr>
          <p:nvPr>
            <p:ph type="body" sz="quarter" idx="20"/>
          </p:nvPr>
        </p:nvSpPr>
        <p:spPr>
          <a:xfrm>
            <a:off x="1" y="2565400"/>
            <a:ext cx="12190047" cy="719138"/>
          </a:xfrm>
          <a:prstGeom prst="rect">
            <a:avLst/>
          </a:prstGeom>
          <a:gradFill>
            <a:gsLst>
              <a:gs pos="100000">
                <a:schemeClr val="accent4">
                  <a:lumMod val="20000"/>
                  <a:lumOff val="80000"/>
                  <a:alpha val="0"/>
                </a:schemeClr>
              </a:gs>
              <a:gs pos="38000">
                <a:schemeClr val="accent4">
                  <a:lumMod val="20000"/>
                  <a:lumOff val="80000"/>
                </a:schemeClr>
              </a:gs>
            </a:gsLst>
            <a:lin ang="0" scaled="1"/>
          </a:gradFill>
        </p:spPr>
        <p:txBody>
          <a:bodyPr lIns="252000" tIns="72000" rIns="3240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5" name="Текст 27"/>
          <p:cNvSpPr>
            <a:spLocks noGrp="1"/>
          </p:cNvSpPr>
          <p:nvPr>
            <p:ph type="body" sz="quarter" idx="24" hasCustomPrompt="1"/>
          </p:nvPr>
        </p:nvSpPr>
        <p:spPr>
          <a:xfrm>
            <a:off x="8266724" y="2557048"/>
            <a:ext cx="3923323" cy="727491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l">
              <a:buFont typeface="Wingdings" pitchFamily="2" charset="2"/>
              <a:buNone/>
              <a:defRPr sz="2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Текст 27"/>
          <p:cNvSpPr>
            <a:spLocks noGrp="1"/>
          </p:cNvSpPr>
          <p:nvPr>
            <p:ph type="body" sz="quarter" idx="25"/>
          </p:nvPr>
        </p:nvSpPr>
        <p:spPr>
          <a:xfrm>
            <a:off x="1" y="3465512"/>
            <a:ext cx="12197871" cy="719138"/>
          </a:xfrm>
          <a:prstGeom prst="rect">
            <a:avLst/>
          </a:prstGeom>
          <a:gradFill>
            <a:gsLst>
              <a:gs pos="100000">
                <a:schemeClr val="accent4">
                  <a:lumMod val="20000"/>
                  <a:lumOff val="80000"/>
                  <a:alpha val="0"/>
                </a:schemeClr>
              </a:gs>
              <a:gs pos="38000">
                <a:schemeClr val="accent4">
                  <a:lumMod val="20000"/>
                  <a:lumOff val="80000"/>
                </a:schemeClr>
              </a:gs>
            </a:gsLst>
            <a:lin ang="0" scaled="1"/>
          </a:gradFill>
        </p:spPr>
        <p:txBody>
          <a:bodyPr lIns="252000" tIns="72000" rIns="3240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7" name="Текст 27"/>
          <p:cNvSpPr>
            <a:spLocks noGrp="1"/>
          </p:cNvSpPr>
          <p:nvPr>
            <p:ph type="body" sz="quarter" idx="26"/>
          </p:nvPr>
        </p:nvSpPr>
        <p:spPr>
          <a:xfrm>
            <a:off x="0" y="4329114"/>
            <a:ext cx="12205695" cy="720725"/>
          </a:xfrm>
          <a:prstGeom prst="rect">
            <a:avLst/>
          </a:prstGeom>
          <a:gradFill>
            <a:gsLst>
              <a:gs pos="100000">
                <a:schemeClr val="accent4">
                  <a:lumMod val="20000"/>
                  <a:lumOff val="80000"/>
                  <a:alpha val="0"/>
                </a:schemeClr>
              </a:gs>
              <a:gs pos="38000">
                <a:schemeClr val="accent4">
                  <a:lumMod val="20000"/>
                  <a:lumOff val="80000"/>
                </a:schemeClr>
              </a:gs>
            </a:gsLst>
            <a:lin ang="0" scaled="1"/>
          </a:gradFill>
        </p:spPr>
        <p:txBody>
          <a:bodyPr lIns="252000" tIns="72000" rIns="3240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8" name="Текст 27"/>
          <p:cNvSpPr>
            <a:spLocks noGrp="1"/>
          </p:cNvSpPr>
          <p:nvPr>
            <p:ph type="body" sz="quarter" idx="27"/>
          </p:nvPr>
        </p:nvSpPr>
        <p:spPr>
          <a:xfrm>
            <a:off x="1" y="5229225"/>
            <a:ext cx="12213519" cy="755650"/>
          </a:xfrm>
          <a:prstGeom prst="rect">
            <a:avLst/>
          </a:prstGeom>
          <a:gradFill>
            <a:gsLst>
              <a:gs pos="100000">
                <a:schemeClr val="accent4">
                  <a:lumMod val="20000"/>
                  <a:lumOff val="80000"/>
                  <a:alpha val="0"/>
                </a:schemeClr>
              </a:gs>
              <a:gs pos="38000">
                <a:schemeClr val="accent4">
                  <a:lumMod val="20000"/>
                  <a:lumOff val="80000"/>
                </a:schemeClr>
              </a:gs>
            </a:gsLst>
            <a:lin ang="0" scaled="1"/>
          </a:gradFill>
        </p:spPr>
        <p:txBody>
          <a:bodyPr lIns="252000" tIns="72000" rIns="3240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9" name="Текст 27"/>
          <p:cNvSpPr>
            <a:spLocks noGrp="1"/>
          </p:cNvSpPr>
          <p:nvPr>
            <p:ph type="body" sz="quarter" idx="28" hasCustomPrompt="1"/>
          </p:nvPr>
        </p:nvSpPr>
        <p:spPr>
          <a:xfrm>
            <a:off x="8266724" y="3457160"/>
            <a:ext cx="3923323" cy="727491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l">
              <a:buFont typeface="Wingdings" pitchFamily="2" charset="2"/>
              <a:buNone/>
              <a:defRPr sz="2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0" name="Текст 27"/>
          <p:cNvSpPr>
            <a:spLocks noGrp="1"/>
          </p:cNvSpPr>
          <p:nvPr>
            <p:ph type="body" sz="quarter" idx="29" hasCustomPrompt="1"/>
          </p:nvPr>
        </p:nvSpPr>
        <p:spPr>
          <a:xfrm>
            <a:off x="8266724" y="4357272"/>
            <a:ext cx="3923323" cy="692567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l">
              <a:buFont typeface="Wingdings" pitchFamily="2" charset="2"/>
              <a:buNone/>
              <a:defRPr sz="2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1" name="Текст 27"/>
          <p:cNvSpPr>
            <a:spLocks noGrp="1"/>
          </p:cNvSpPr>
          <p:nvPr>
            <p:ph type="body" sz="quarter" idx="30" hasCustomPrompt="1"/>
          </p:nvPr>
        </p:nvSpPr>
        <p:spPr>
          <a:xfrm>
            <a:off x="8266724" y="5229225"/>
            <a:ext cx="3923323" cy="755650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l">
              <a:buFont typeface="Wingdings" pitchFamily="2" charset="2"/>
              <a:buNone/>
              <a:defRPr sz="2400" b="1">
                <a:solidFill>
                  <a:schemeClr val="accent2"/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3" name="Текст 2"/>
          <p:cNvSpPr>
            <a:spLocks noGrp="1"/>
          </p:cNvSpPr>
          <p:nvPr>
            <p:ph type="body" sz="quarter" idx="31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4" name="Текст 6"/>
          <p:cNvSpPr>
            <a:spLocks noGrp="1"/>
          </p:cNvSpPr>
          <p:nvPr>
            <p:ph type="body" sz="quarter" idx="32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5" name="Текст 10"/>
          <p:cNvSpPr>
            <a:spLocks noGrp="1"/>
          </p:cNvSpPr>
          <p:nvPr>
            <p:ph type="body" sz="quarter" idx="33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22257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Объект 11"/>
          <p:cNvSpPr>
            <a:spLocks noGrp="1"/>
          </p:cNvSpPr>
          <p:nvPr>
            <p:ph sz="quarter" idx="26"/>
          </p:nvPr>
        </p:nvSpPr>
        <p:spPr>
          <a:xfrm>
            <a:off x="-16437" y="2565400"/>
            <a:ext cx="3944418" cy="815026"/>
          </a:xfrm>
          <a:prstGeom prst="rect">
            <a:avLst/>
          </a:prstGeom>
          <a:solidFill>
            <a:schemeClr val="accent2"/>
          </a:solidFill>
        </p:spPr>
        <p:txBody>
          <a:bodyPr wrap="square" lIns="252000" tIns="36000" rIns="72000">
            <a:sp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 b="1">
                <a:solidFill>
                  <a:schemeClr val="bg1"/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 b="1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30" name="Объект 11"/>
          <p:cNvSpPr>
            <a:spLocks noGrp="1"/>
          </p:cNvSpPr>
          <p:nvPr>
            <p:ph sz="quarter" idx="29"/>
          </p:nvPr>
        </p:nvSpPr>
        <p:spPr>
          <a:xfrm>
            <a:off x="4131883" y="2565401"/>
            <a:ext cx="8040354" cy="815026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</p:spPr>
        <p:txBody>
          <a:bodyPr wrap="square" lIns="252000" tIns="36000" rIns="72000">
            <a:spAutoFit/>
          </a:bodyPr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quarter" idx="30"/>
          </p:nvPr>
        </p:nvSpPr>
        <p:spPr>
          <a:xfrm>
            <a:off x="-19139" y="4162145"/>
            <a:ext cx="3944418" cy="815026"/>
          </a:xfrm>
          <a:prstGeom prst="rect">
            <a:avLst/>
          </a:prstGeom>
          <a:solidFill>
            <a:schemeClr val="accent2"/>
          </a:solidFill>
        </p:spPr>
        <p:txBody>
          <a:bodyPr wrap="square" lIns="252000" tIns="36000" rIns="72000">
            <a:sp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 b="1">
                <a:solidFill>
                  <a:schemeClr val="bg1"/>
                </a:solidFill>
              </a:defRPr>
            </a:lvl2pPr>
            <a:lvl3pPr marL="452438" indent="-269875">
              <a:buFont typeface="Calibri" pitchFamily="34" charset="0"/>
              <a:buChar char="─"/>
              <a:defRPr sz="1400" b="1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3" name="Объект 11"/>
          <p:cNvSpPr>
            <a:spLocks noGrp="1"/>
          </p:cNvSpPr>
          <p:nvPr>
            <p:ph sz="quarter" idx="31"/>
          </p:nvPr>
        </p:nvSpPr>
        <p:spPr>
          <a:xfrm>
            <a:off x="4146062" y="4162146"/>
            <a:ext cx="8023472" cy="815026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</p:spPr>
        <p:txBody>
          <a:bodyPr wrap="square" lIns="252000" tIns="36000" rIns="72000">
            <a:spAutoFit/>
          </a:bodyPr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4" name="Текст 2"/>
          <p:cNvSpPr>
            <a:spLocks noGrp="1"/>
          </p:cNvSpPr>
          <p:nvPr>
            <p:ph type="body" sz="quarter" idx="32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5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6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12736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7"/>
          <p:cNvSpPr>
            <a:spLocks noGrp="1"/>
          </p:cNvSpPr>
          <p:nvPr>
            <p:ph type="body" sz="quarter" idx="21" hasCustomPrompt="1"/>
          </p:nvPr>
        </p:nvSpPr>
        <p:spPr>
          <a:xfrm>
            <a:off x="-1" y="1628776"/>
            <a:ext cx="12177518" cy="4680545"/>
          </a:xfrm>
          <a:prstGeom prst="downArrowCallout">
            <a:avLst>
              <a:gd name="adj1" fmla="val 32766"/>
              <a:gd name="adj2" fmla="val 25000"/>
              <a:gd name="adj3" fmla="val 4101"/>
              <a:gd name="adj4" fmla="val 93025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 bIns="2700000"/>
          <a:lstStyle>
            <a:lvl1pPr marL="0" indent="0">
              <a:buFont typeface="Wingdings" pitchFamily="2" charset="2"/>
              <a:buNone/>
              <a:defRPr sz="100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.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22"/>
          </p:nvPr>
        </p:nvSpPr>
        <p:spPr>
          <a:xfrm>
            <a:off x="4690368" y="2564904"/>
            <a:ext cx="2634014" cy="245219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7" name="Текст 2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09321"/>
            <a:ext cx="12190046" cy="540059"/>
          </a:xfrm>
          <a:prstGeom prst="rect">
            <a:avLst/>
          </a:prstGeom>
        </p:spPr>
        <p:txBody>
          <a:bodyPr lIns="252000" tIns="72000" rIns="252000" anchor="ctr"/>
          <a:lstStyle>
            <a:lvl1pPr marL="0" indent="0" algn="ctr">
              <a:buFont typeface="Wingdings" pitchFamily="2" charset="2"/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12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4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55029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7"/>
          <p:cNvSpPr>
            <a:spLocks noGrp="1"/>
          </p:cNvSpPr>
          <p:nvPr>
            <p:ph type="body" sz="quarter" idx="21"/>
          </p:nvPr>
        </p:nvSpPr>
        <p:spPr>
          <a:xfrm>
            <a:off x="0" y="3465513"/>
            <a:ext cx="12177518" cy="2843806"/>
          </a:xfrm>
          <a:prstGeom prst="downArrowCallout">
            <a:avLst>
              <a:gd name="adj1" fmla="val 53213"/>
              <a:gd name="adj2" fmla="val 42496"/>
              <a:gd name="adj3" fmla="val 6465"/>
              <a:gd name="adj4" fmla="val 87824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6768000" numCol="1" anchor="t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 err="1" smtClean="0"/>
              <a:t>уровенммь</a:t>
            </a:r>
            <a:endParaRPr lang="ru-RU" dirty="0" smtClean="0"/>
          </a:p>
          <a:p>
            <a:pPr lvl="2"/>
            <a:r>
              <a:rPr lang="ru-RU" dirty="0" smtClean="0"/>
              <a:t>Третий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22"/>
          </p:nvPr>
        </p:nvSpPr>
        <p:spPr>
          <a:xfrm>
            <a:off x="0" y="1622559"/>
            <a:ext cx="3925278" cy="184295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7" name="Текст 27"/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09321"/>
            <a:ext cx="12190046" cy="540059"/>
          </a:xfrm>
          <a:prstGeom prst="rect">
            <a:avLst/>
          </a:prstGeom>
        </p:spPr>
        <p:txBody>
          <a:bodyPr lIns="252000" tIns="72000" rIns="252000" anchor="ctr"/>
          <a:lstStyle>
            <a:lvl1pPr marL="0" indent="0" algn="ctr">
              <a:buFont typeface="Wingdings" pitchFamily="2" charset="2"/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Рисунок 9"/>
          <p:cNvSpPr>
            <a:spLocks noGrp="1"/>
          </p:cNvSpPr>
          <p:nvPr>
            <p:ph type="pic" sz="quarter" idx="24"/>
          </p:nvPr>
        </p:nvSpPr>
        <p:spPr>
          <a:xfrm>
            <a:off x="4146062" y="1628776"/>
            <a:ext cx="3899877" cy="1836738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Рисунок 9"/>
          <p:cNvSpPr>
            <a:spLocks noGrp="1"/>
          </p:cNvSpPr>
          <p:nvPr>
            <p:ph type="pic" sz="quarter" idx="25"/>
          </p:nvPr>
        </p:nvSpPr>
        <p:spPr>
          <a:xfrm>
            <a:off x="8257808" y="1622559"/>
            <a:ext cx="3937177" cy="184295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27"/>
          <p:cNvSpPr>
            <a:spLocks noGrp="1"/>
          </p:cNvSpPr>
          <p:nvPr>
            <p:ph type="body" sz="quarter" idx="19"/>
          </p:nvPr>
        </p:nvSpPr>
        <p:spPr>
          <a:xfrm>
            <a:off x="0" y="2960948"/>
            <a:ext cx="3925278" cy="504056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5" name="Текст 27"/>
          <p:cNvSpPr>
            <a:spLocks noGrp="1"/>
          </p:cNvSpPr>
          <p:nvPr>
            <p:ph type="body" sz="quarter" idx="26"/>
          </p:nvPr>
        </p:nvSpPr>
        <p:spPr>
          <a:xfrm>
            <a:off x="4146062" y="2960948"/>
            <a:ext cx="3899877" cy="504056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6" name="Текст 27"/>
          <p:cNvSpPr>
            <a:spLocks noGrp="1"/>
          </p:cNvSpPr>
          <p:nvPr>
            <p:ph type="body" sz="quarter" idx="27"/>
          </p:nvPr>
        </p:nvSpPr>
        <p:spPr>
          <a:xfrm>
            <a:off x="8266723" y="2960948"/>
            <a:ext cx="3925276" cy="504056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8" name="Текст 27"/>
          <p:cNvSpPr>
            <a:spLocks noGrp="1"/>
          </p:cNvSpPr>
          <p:nvPr>
            <p:ph type="body" sz="quarter" idx="28"/>
          </p:nvPr>
        </p:nvSpPr>
        <p:spPr>
          <a:xfrm>
            <a:off x="4123593" y="3465513"/>
            <a:ext cx="3944815" cy="2519362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9" name="Текст 27"/>
          <p:cNvSpPr>
            <a:spLocks noGrp="1"/>
          </p:cNvSpPr>
          <p:nvPr>
            <p:ph type="body" sz="quarter" idx="29"/>
          </p:nvPr>
        </p:nvSpPr>
        <p:spPr>
          <a:xfrm>
            <a:off x="8266724" y="3465513"/>
            <a:ext cx="3907419" cy="2519362"/>
          </a:xfrm>
          <a:prstGeom prst="rect">
            <a:avLst/>
          </a:prstGeom>
        </p:spPr>
        <p:txBody>
          <a:bodyPr lIns="252000" tIns="72000" rIns="72000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1" name="Текст 2"/>
          <p:cNvSpPr>
            <a:spLocks noGrp="1"/>
          </p:cNvSpPr>
          <p:nvPr>
            <p:ph type="body" sz="quarter" idx="30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31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3" name="Текст 10"/>
          <p:cNvSpPr>
            <a:spLocks noGrp="1"/>
          </p:cNvSpPr>
          <p:nvPr>
            <p:ph type="body" sz="quarter" idx="32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5596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22"/>
          </p:nvPr>
        </p:nvSpPr>
        <p:spPr>
          <a:xfrm>
            <a:off x="0" y="1622559"/>
            <a:ext cx="3925278" cy="184295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7" name="Текст 27"/>
          <p:cNvSpPr>
            <a:spLocks noGrp="1"/>
          </p:cNvSpPr>
          <p:nvPr>
            <p:ph type="body" sz="quarter" idx="23" hasCustomPrompt="1"/>
          </p:nvPr>
        </p:nvSpPr>
        <p:spPr>
          <a:xfrm>
            <a:off x="4120661" y="6317942"/>
            <a:ext cx="3925278" cy="540059"/>
          </a:xfrm>
          <a:prstGeom prst="rect">
            <a:avLst/>
          </a:prstGeom>
        </p:spPr>
        <p:txBody>
          <a:bodyPr lIns="252000" tIns="72000" rIns="266400" anchor="ctr"/>
          <a:lstStyle>
            <a:lvl1pPr marL="0" indent="0" algn="ctr">
              <a:buFont typeface="Wingdings" pitchFamily="2" charset="2"/>
              <a:buNone/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Рисунок 9"/>
          <p:cNvSpPr>
            <a:spLocks noGrp="1"/>
          </p:cNvSpPr>
          <p:nvPr>
            <p:ph type="pic" sz="quarter" idx="24"/>
          </p:nvPr>
        </p:nvSpPr>
        <p:spPr>
          <a:xfrm>
            <a:off x="4146062" y="1628776"/>
            <a:ext cx="3899877" cy="1836738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Рисунок 9"/>
          <p:cNvSpPr>
            <a:spLocks noGrp="1"/>
          </p:cNvSpPr>
          <p:nvPr>
            <p:ph type="pic" sz="quarter" idx="25"/>
          </p:nvPr>
        </p:nvSpPr>
        <p:spPr>
          <a:xfrm>
            <a:off x="8257808" y="1622559"/>
            <a:ext cx="3937177" cy="184295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27"/>
          <p:cNvSpPr>
            <a:spLocks noGrp="1"/>
          </p:cNvSpPr>
          <p:nvPr>
            <p:ph type="body" sz="quarter" idx="19"/>
          </p:nvPr>
        </p:nvSpPr>
        <p:spPr>
          <a:xfrm>
            <a:off x="0" y="2960948"/>
            <a:ext cx="3925278" cy="504056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5" name="Текст 27"/>
          <p:cNvSpPr>
            <a:spLocks noGrp="1"/>
          </p:cNvSpPr>
          <p:nvPr>
            <p:ph type="body" sz="quarter" idx="26"/>
          </p:nvPr>
        </p:nvSpPr>
        <p:spPr>
          <a:xfrm>
            <a:off x="4146062" y="2960948"/>
            <a:ext cx="3899877" cy="504056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6" name="Текст 27"/>
          <p:cNvSpPr>
            <a:spLocks noGrp="1"/>
          </p:cNvSpPr>
          <p:nvPr>
            <p:ph type="body" sz="quarter" idx="27"/>
          </p:nvPr>
        </p:nvSpPr>
        <p:spPr>
          <a:xfrm>
            <a:off x="8266723" y="2960948"/>
            <a:ext cx="3925276" cy="504056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2" name="Текст 27"/>
          <p:cNvSpPr>
            <a:spLocks noGrp="1"/>
          </p:cNvSpPr>
          <p:nvPr>
            <p:ph type="body" sz="quarter" idx="21"/>
          </p:nvPr>
        </p:nvSpPr>
        <p:spPr>
          <a:xfrm>
            <a:off x="1" y="3465513"/>
            <a:ext cx="3925278" cy="2843806"/>
          </a:xfrm>
          <a:prstGeom prst="downArrowCallout">
            <a:avLst>
              <a:gd name="adj1" fmla="val 53213"/>
              <a:gd name="adj2" fmla="val 42496"/>
              <a:gd name="adj3" fmla="val 6465"/>
              <a:gd name="adj4" fmla="val 87824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 numCol="1" anchor="t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 err="1" smtClean="0"/>
              <a:t>уровенммь</a:t>
            </a:r>
            <a:endParaRPr lang="ru-RU" dirty="0" smtClean="0"/>
          </a:p>
          <a:p>
            <a:pPr lvl="2"/>
            <a:r>
              <a:rPr lang="ru-RU" dirty="0" smtClean="0"/>
              <a:t>Третий</a:t>
            </a:r>
          </a:p>
        </p:txBody>
      </p:sp>
      <p:sp>
        <p:nvSpPr>
          <p:cNvPr id="23" name="Текст 27"/>
          <p:cNvSpPr>
            <a:spLocks noGrp="1"/>
          </p:cNvSpPr>
          <p:nvPr>
            <p:ph type="body" sz="quarter" idx="28"/>
          </p:nvPr>
        </p:nvSpPr>
        <p:spPr>
          <a:xfrm>
            <a:off x="4146062" y="3465514"/>
            <a:ext cx="3899877" cy="2843807"/>
          </a:xfrm>
          <a:prstGeom prst="downArrowCallout">
            <a:avLst>
              <a:gd name="adj1" fmla="val 53213"/>
              <a:gd name="adj2" fmla="val 42496"/>
              <a:gd name="adj3" fmla="val 6465"/>
              <a:gd name="adj4" fmla="val 87824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 numCol="1" anchor="t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 err="1" smtClean="0"/>
              <a:t>уровенммь</a:t>
            </a:r>
            <a:endParaRPr lang="ru-RU" dirty="0" smtClean="0"/>
          </a:p>
          <a:p>
            <a:pPr lvl="2"/>
            <a:r>
              <a:rPr lang="ru-RU" dirty="0" smtClean="0"/>
              <a:t>Третий</a:t>
            </a:r>
          </a:p>
        </p:txBody>
      </p:sp>
      <p:sp>
        <p:nvSpPr>
          <p:cNvPr id="24" name="Текст 27"/>
          <p:cNvSpPr>
            <a:spLocks noGrp="1"/>
          </p:cNvSpPr>
          <p:nvPr>
            <p:ph type="body" sz="quarter" idx="29"/>
          </p:nvPr>
        </p:nvSpPr>
        <p:spPr>
          <a:xfrm>
            <a:off x="8263356" y="3465514"/>
            <a:ext cx="3928644" cy="2843807"/>
          </a:xfrm>
          <a:prstGeom prst="downArrowCallout">
            <a:avLst>
              <a:gd name="adj1" fmla="val 53213"/>
              <a:gd name="adj2" fmla="val 42496"/>
              <a:gd name="adj3" fmla="val 6465"/>
              <a:gd name="adj4" fmla="val 87824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 numCol="1" anchor="t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 err="1" smtClean="0"/>
              <a:t>уровенммь</a:t>
            </a:r>
            <a:endParaRPr lang="ru-RU" dirty="0" smtClean="0"/>
          </a:p>
          <a:p>
            <a:pPr lvl="2"/>
            <a:r>
              <a:rPr lang="ru-RU" dirty="0" smtClean="0"/>
              <a:t>Третий</a:t>
            </a:r>
          </a:p>
        </p:txBody>
      </p:sp>
      <p:sp>
        <p:nvSpPr>
          <p:cNvPr id="25" name="Текст 27"/>
          <p:cNvSpPr>
            <a:spLocks noGrp="1"/>
          </p:cNvSpPr>
          <p:nvPr>
            <p:ph type="body" sz="quarter" idx="30" hasCustomPrompt="1"/>
          </p:nvPr>
        </p:nvSpPr>
        <p:spPr>
          <a:xfrm>
            <a:off x="-15214" y="6317942"/>
            <a:ext cx="3925278" cy="540059"/>
          </a:xfrm>
          <a:prstGeom prst="rect">
            <a:avLst/>
          </a:prstGeom>
        </p:spPr>
        <p:txBody>
          <a:bodyPr lIns="252000" tIns="72000" rIns="266400" anchor="ctr"/>
          <a:lstStyle>
            <a:lvl1pPr marL="0" indent="0" algn="ctr">
              <a:buFont typeface="Wingdings" pitchFamily="2" charset="2"/>
              <a:buNone/>
              <a:tabLst>
                <a:tab pos="2601913" algn="l"/>
              </a:tabLst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31" hasCustomPrompt="1"/>
          </p:nvPr>
        </p:nvSpPr>
        <p:spPr>
          <a:xfrm>
            <a:off x="8264769" y="6309322"/>
            <a:ext cx="3925278" cy="540059"/>
          </a:xfrm>
          <a:prstGeom prst="rect">
            <a:avLst/>
          </a:prstGeom>
        </p:spPr>
        <p:txBody>
          <a:bodyPr lIns="252000" tIns="72000" rIns="266400" anchor="ctr"/>
          <a:lstStyle>
            <a:lvl1pPr marL="0" indent="0" algn="ctr">
              <a:buFont typeface="Wingdings" pitchFamily="2" charset="2"/>
              <a:buNone/>
              <a:defRPr sz="16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1" name="Текст 2"/>
          <p:cNvSpPr>
            <a:spLocks noGrp="1"/>
          </p:cNvSpPr>
          <p:nvPr>
            <p:ph type="body" sz="quarter" idx="32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7" name="Текст 6"/>
          <p:cNvSpPr>
            <a:spLocks noGrp="1"/>
          </p:cNvSpPr>
          <p:nvPr>
            <p:ph type="body" sz="quarter" idx="33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8" name="Текст 10"/>
          <p:cNvSpPr>
            <a:spLocks noGrp="1"/>
          </p:cNvSpPr>
          <p:nvPr>
            <p:ph type="body" sz="quarter" idx="34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5480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Рисунок 9"/>
          <p:cNvSpPr>
            <a:spLocks noGrp="1"/>
          </p:cNvSpPr>
          <p:nvPr>
            <p:ph type="pic" sz="quarter" idx="32"/>
          </p:nvPr>
        </p:nvSpPr>
        <p:spPr>
          <a:xfrm>
            <a:off x="6183924" y="1616632"/>
            <a:ext cx="6008076" cy="184295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7" name="Рисунок 9"/>
          <p:cNvSpPr>
            <a:spLocks noGrp="1"/>
          </p:cNvSpPr>
          <p:nvPr>
            <p:ph type="pic" sz="quarter" idx="22"/>
          </p:nvPr>
        </p:nvSpPr>
        <p:spPr>
          <a:xfrm>
            <a:off x="0" y="1622559"/>
            <a:ext cx="5963138" cy="184295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4" name="Текст 27"/>
          <p:cNvSpPr>
            <a:spLocks noGrp="1"/>
          </p:cNvSpPr>
          <p:nvPr>
            <p:ph type="body" sz="quarter" idx="19"/>
          </p:nvPr>
        </p:nvSpPr>
        <p:spPr>
          <a:xfrm>
            <a:off x="0" y="2960948"/>
            <a:ext cx="5963138" cy="504056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6" name="Текст 27"/>
          <p:cNvSpPr>
            <a:spLocks noGrp="1"/>
          </p:cNvSpPr>
          <p:nvPr>
            <p:ph type="body" sz="quarter" idx="27"/>
          </p:nvPr>
        </p:nvSpPr>
        <p:spPr>
          <a:xfrm>
            <a:off x="6183924" y="2960948"/>
            <a:ext cx="6008075" cy="504056"/>
          </a:xfrm>
          <a:prstGeom prst="rect">
            <a:avLst/>
          </a:prstGeom>
          <a:solidFill>
            <a:srgbClr val="FFFFFF">
              <a:alpha val="72157"/>
            </a:srgbClr>
          </a:solidFill>
        </p:spPr>
        <p:txBody>
          <a:bodyPr lIns="252000" tIns="0" rIns="0" bIns="0"/>
          <a:lstStyle>
            <a:lvl1pPr marL="0" indent="0">
              <a:buFont typeface="Wingdings" pitchFamily="2" charset="2"/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1pPr>
            <a:lvl2pPr marL="185738" indent="-185738">
              <a:buClr>
                <a:schemeClr val="accent2"/>
              </a:buClr>
              <a:buFont typeface="Wingdings" pitchFamily="2" charset="2"/>
              <a:buChar char="§"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000">
                <a:solidFill>
                  <a:schemeClr val="tx1">
                    <a:lumMod val="75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22" name="Текст 27"/>
          <p:cNvSpPr>
            <a:spLocks noGrp="1"/>
          </p:cNvSpPr>
          <p:nvPr>
            <p:ph type="body" sz="quarter" idx="21"/>
          </p:nvPr>
        </p:nvSpPr>
        <p:spPr>
          <a:xfrm>
            <a:off x="1" y="3465513"/>
            <a:ext cx="5963137" cy="2843806"/>
          </a:xfrm>
          <a:prstGeom prst="downArrowCallout">
            <a:avLst>
              <a:gd name="adj1" fmla="val 53213"/>
              <a:gd name="adj2" fmla="val 42496"/>
              <a:gd name="adj3" fmla="val 6465"/>
              <a:gd name="adj4" fmla="val 87824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 numCol="1" anchor="t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 err="1" smtClean="0"/>
              <a:t>уровенммь</a:t>
            </a:r>
            <a:endParaRPr lang="ru-RU" dirty="0" smtClean="0"/>
          </a:p>
          <a:p>
            <a:pPr lvl="2"/>
            <a:r>
              <a:rPr lang="ru-RU" dirty="0" smtClean="0"/>
              <a:t>Третий</a:t>
            </a:r>
          </a:p>
        </p:txBody>
      </p:sp>
      <p:sp>
        <p:nvSpPr>
          <p:cNvPr id="24" name="Текст 27"/>
          <p:cNvSpPr>
            <a:spLocks noGrp="1"/>
          </p:cNvSpPr>
          <p:nvPr>
            <p:ph type="body" sz="quarter" idx="29"/>
          </p:nvPr>
        </p:nvSpPr>
        <p:spPr>
          <a:xfrm>
            <a:off x="6183924" y="3465514"/>
            <a:ext cx="6008075" cy="2843807"/>
          </a:xfrm>
          <a:prstGeom prst="downArrowCallout">
            <a:avLst>
              <a:gd name="adj1" fmla="val 53213"/>
              <a:gd name="adj2" fmla="val 42496"/>
              <a:gd name="adj3" fmla="val 6465"/>
              <a:gd name="adj4" fmla="val 87824"/>
            </a:avLst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252000" tIns="72000" rIns="72000" numCol="1" anchor="t"/>
          <a:lstStyle>
            <a:lvl1pPr marL="0" indent="0">
              <a:buFont typeface="Wingdings" pitchFamily="2" charset="2"/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 err="1" smtClean="0"/>
              <a:t>уровенммь</a:t>
            </a:r>
            <a:endParaRPr lang="ru-RU" dirty="0" smtClean="0"/>
          </a:p>
          <a:p>
            <a:pPr lvl="2"/>
            <a:r>
              <a:rPr lang="ru-RU" dirty="0" smtClean="0"/>
              <a:t>Третий</a:t>
            </a:r>
          </a:p>
        </p:txBody>
      </p:sp>
      <p:sp>
        <p:nvSpPr>
          <p:cNvPr id="25" name="Текст 27"/>
          <p:cNvSpPr>
            <a:spLocks noGrp="1"/>
          </p:cNvSpPr>
          <p:nvPr>
            <p:ph type="body" sz="quarter" idx="30" hasCustomPrompt="1"/>
          </p:nvPr>
        </p:nvSpPr>
        <p:spPr>
          <a:xfrm>
            <a:off x="-15214" y="6317942"/>
            <a:ext cx="5978352" cy="540059"/>
          </a:xfrm>
          <a:prstGeom prst="rect">
            <a:avLst/>
          </a:prstGeom>
        </p:spPr>
        <p:txBody>
          <a:bodyPr lIns="252000" tIns="72000" rIns="72000" anchor="ctr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" name="Текст 27"/>
          <p:cNvSpPr>
            <a:spLocks noGrp="1"/>
          </p:cNvSpPr>
          <p:nvPr>
            <p:ph type="body" sz="quarter" idx="31" hasCustomPrompt="1"/>
          </p:nvPr>
        </p:nvSpPr>
        <p:spPr>
          <a:xfrm>
            <a:off x="6183924" y="6309322"/>
            <a:ext cx="6006123" cy="540059"/>
          </a:xfrm>
          <a:prstGeom prst="rect">
            <a:avLst/>
          </a:prstGeom>
        </p:spPr>
        <p:txBody>
          <a:bodyPr lIns="252000" tIns="72000" rIns="252000" anchor="ctr"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1">
                    <a:lumMod val="50000"/>
                  </a:schemeClr>
                </a:solidFill>
              </a:defRPr>
            </a:lvl1pPr>
            <a:lvl2pPr marL="185738" indent="-185738"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44500" indent="-258763"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 marL="167601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 marL="2154870" indent="-239429">
              <a:buFont typeface="Wingdings" pitchFamily="2" charset="2"/>
              <a:buChar char="§"/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21" name="Текст 6"/>
          <p:cNvSpPr>
            <a:spLocks noGrp="1"/>
          </p:cNvSpPr>
          <p:nvPr>
            <p:ph type="body" sz="quarter" idx="33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23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27" name="Picture 2" descr="C:\Users\eletkina\Documents\templ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72464" y="333070"/>
            <a:ext cx="1769163" cy="41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836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 userDrawn="1"/>
        </p:nvSpPr>
        <p:spPr>
          <a:xfrm>
            <a:off x="3503712" y="0"/>
            <a:ext cx="8688291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marL="536514" defTabSz="957720"/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25" name="Заголовок 1"/>
          <p:cNvSpPr txBox="1">
            <a:spLocks/>
          </p:cNvSpPr>
          <p:nvPr userDrawn="1"/>
        </p:nvSpPr>
        <p:spPr>
          <a:xfrm>
            <a:off x="3503712" y="2708920"/>
            <a:ext cx="8716344" cy="1625600"/>
          </a:xfrm>
          <a:prstGeom prst="rect">
            <a:avLst/>
          </a:prstGeom>
        </p:spPr>
        <p:txBody>
          <a:bodyPr lIns="91429" tIns="45715" rIns="91429" bIns="45715"/>
          <a:lstStyle>
            <a:lvl1pPr algn="ctr" defTabSz="957829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FFFFFF"/>
                </a:solidFill>
              </a:rPr>
              <a:t>СПАСИБО ЗА ВНИМАНИЕ!</a:t>
            </a:r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16496" y="1484788"/>
            <a:ext cx="2688662" cy="3697231"/>
            <a:chOff x="416496" y="1459961"/>
            <a:chExt cx="2688662" cy="3697231"/>
          </a:xfrm>
        </p:grpSpPr>
        <p:pic>
          <p:nvPicPr>
            <p:cNvPr id="8" name="Picture 2" descr="C:\Users\eletkina\Documents\orel_Minsvyaz_outlines_grey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88504" y="2711596"/>
              <a:ext cx="2367720" cy="24455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eletkina\Documents\templ2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16496" y="1459961"/>
              <a:ext cx="2688662" cy="1084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9240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уководите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Текст 66"/>
          <p:cNvSpPr>
            <a:spLocks noGrp="1"/>
          </p:cNvSpPr>
          <p:nvPr>
            <p:ph type="body" sz="quarter" idx="17" hasCustomPrompt="1"/>
          </p:nvPr>
        </p:nvSpPr>
        <p:spPr>
          <a:xfrm>
            <a:off x="2335015" y="1897200"/>
            <a:ext cx="1545354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1312080" y="250438"/>
            <a:ext cx="57600" cy="581531"/>
            <a:chOff x="2216211" y="2894947"/>
            <a:chExt cx="36485" cy="43200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216696" y="2894947"/>
              <a:ext cx="36000" cy="108000"/>
            </a:xfrm>
            <a:prstGeom prst="rect">
              <a:avLst/>
            </a:prstGeom>
            <a:solidFill>
              <a:srgbClr val="195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spcCol="0" rtlCol="0" anchor="ctr"/>
            <a:lstStyle/>
            <a:p>
              <a:pPr algn="ctr" defTabSz="957720"/>
              <a:endParaRPr lang="ru-RU" sz="1900" dirty="0">
                <a:solidFill>
                  <a:srgbClr val="FFFFFF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216211" y="3002947"/>
              <a:ext cx="36000" cy="108000"/>
            </a:xfrm>
            <a:prstGeom prst="rect">
              <a:avLst/>
            </a:prstGeom>
            <a:solidFill>
              <a:srgbClr val="66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spcCol="0" rtlCol="0" anchor="ctr"/>
            <a:lstStyle/>
            <a:p>
              <a:pPr algn="ctr" defTabSz="957720"/>
              <a:endParaRPr lang="ru-RU" sz="1900" dirty="0">
                <a:solidFill>
                  <a:srgbClr val="FFFFFF"/>
                </a:solidFill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216211" y="3110947"/>
              <a:ext cx="36000" cy="108000"/>
            </a:xfrm>
            <a:prstGeom prst="rect">
              <a:avLst/>
            </a:prstGeom>
            <a:solidFill>
              <a:srgbClr val="CC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spcCol="0" rtlCol="0" anchor="ctr"/>
            <a:lstStyle/>
            <a:p>
              <a:pPr algn="ctr" defTabSz="957720"/>
              <a:endParaRPr lang="ru-RU" sz="1900" dirty="0">
                <a:solidFill>
                  <a:srgbClr val="FFFFFF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216211" y="3218947"/>
              <a:ext cx="36000" cy="108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783" tIns="47891" rIns="95783" bIns="47891" spcCol="0" rtlCol="0" anchor="ctr"/>
            <a:lstStyle/>
            <a:p>
              <a:pPr algn="ctr" defTabSz="957720"/>
              <a:endParaRPr lang="ru-RU" sz="1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6" name="Прямая соединительная линия 55"/>
          <p:cNvCxnSpPr/>
          <p:nvPr userDrawn="1"/>
        </p:nvCxnSpPr>
        <p:spPr>
          <a:xfrm>
            <a:off x="158110" y="3068960"/>
            <a:ext cx="1183146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Рисунок 2"/>
          <p:cNvSpPr>
            <a:spLocks noGrp="1"/>
          </p:cNvSpPr>
          <p:nvPr>
            <p:ph type="pic" sz="quarter" idx="10" hasCustomPrompt="1"/>
          </p:nvPr>
        </p:nvSpPr>
        <p:spPr>
          <a:xfrm>
            <a:off x="-25434" y="1196975"/>
            <a:ext cx="2082800" cy="13763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1" hasCustomPrompt="1"/>
          </p:nvPr>
        </p:nvSpPr>
        <p:spPr>
          <a:xfrm>
            <a:off x="2373740" y="1176718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61" name="Рисунок 4"/>
          <p:cNvSpPr>
            <a:spLocks noGrp="1"/>
          </p:cNvSpPr>
          <p:nvPr>
            <p:ph type="pic" sz="quarter" idx="12" hasCustomPrompt="1"/>
          </p:nvPr>
        </p:nvSpPr>
        <p:spPr>
          <a:xfrm>
            <a:off x="10677453" y="1176718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62" name="Рисунок 4"/>
          <p:cNvSpPr>
            <a:spLocks noGrp="1"/>
          </p:cNvSpPr>
          <p:nvPr>
            <p:ph type="pic" sz="quarter" idx="13" hasCustomPrompt="1"/>
          </p:nvPr>
        </p:nvSpPr>
        <p:spPr>
          <a:xfrm>
            <a:off x="9014977" y="1176718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63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4027548" y="1176718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64" name="Рисунок 4"/>
          <p:cNvSpPr>
            <a:spLocks noGrp="1"/>
          </p:cNvSpPr>
          <p:nvPr>
            <p:ph type="pic" sz="quarter" idx="15" hasCustomPrompt="1"/>
          </p:nvPr>
        </p:nvSpPr>
        <p:spPr>
          <a:xfrm>
            <a:off x="5690024" y="1176718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65" name="Рисунок 4"/>
          <p:cNvSpPr>
            <a:spLocks noGrp="1"/>
          </p:cNvSpPr>
          <p:nvPr>
            <p:ph type="pic" sz="quarter" idx="16" hasCustomPrompt="1"/>
          </p:nvPr>
        </p:nvSpPr>
        <p:spPr>
          <a:xfrm>
            <a:off x="7352501" y="1176718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68" name="Текст 66"/>
          <p:cNvSpPr>
            <a:spLocks noGrp="1"/>
          </p:cNvSpPr>
          <p:nvPr>
            <p:ph type="body" sz="quarter" idx="18" hasCustomPrompt="1"/>
          </p:nvPr>
        </p:nvSpPr>
        <p:spPr>
          <a:xfrm>
            <a:off x="2337740" y="2060848"/>
            <a:ext cx="1545354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73" name="Текст 66"/>
          <p:cNvSpPr>
            <a:spLocks noGrp="1"/>
          </p:cNvSpPr>
          <p:nvPr>
            <p:ph type="body" sz="quarter" idx="23" hasCustomPrompt="1"/>
          </p:nvPr>
        </p:nvSpPr>
        <p:spPr>
          <a:xfrm>
            <a:off x="10656000" y="1897200"/>
            <a:ext cx="1550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74" name="Текст 66"/>
          <p:cNvSpPr>
            <a:spLocks noGrp="1"/>
          </p:cNvSpPr>
          <p:nvPr>
            <p:ph type="body" sz="quarter" idx="24" hasCustomPrompt="1"/>
          </p:nvPr>
        </p:nvSpPr>
        <p:spPr>
          <a:xfrm>
            <a:off x="10656000" y="2060848"/>
            <a:ext cx="1550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75" name="Текст 66"/>
          <p:cNvSpPr>
            <a:spLocks noGrp="1"/>
          </p:cNvSpPr>
          <p:nvPr>
            <p:ph type="body" sz="quarter" idx="25" hasCustomPrompt="1"/>
          </p:nvPr>
        </p:nvSpPr>
        <p:spPr>
          <a:xfrm>
            <a:off x="3999213" y="1897200"/>
            <a:ext cx="1546338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76" name="Текст 66"/>
          <p:cNvSpPr>
            <a:spLocks noGrp="1"/>
          </p:cNvSpPr>
          <p:nvPr>
            <p:ph type="body" sz="quarter" idx="26" hasCustomPrompt="1"/>
          </p:nvPr>
        </p:nvSpPr>
        <p:spPr>
          <a:xfrm>
            <a:off x="4001392" y="2060848"/>
            <a:ext cx="1546338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77" name="Текст 66"/>
          <p:cNvSpPr>
            <a:spLocks noGrp="1"/>
          </p:cNvSpPr>
          <p:nvPr>
            <p:ph type="body" sz="quarter" idx="27" hasCustomPrompt="1"/>
          </p:nvPr>
        </p:nvSpPr>
        <p:spPr>
          <a:xfrm>
            <a:off x="5663409" y="1897200"/>
            <a:ext cx="1550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78" name="Текст 66"/>
          <p:cNvSpPr>
            <a:spLocks noGrp="1"/>
          </p:cNvSpPr>
          <p:nvPr>
            <p:ph type="body" sz="quarter" idx="28" hasCustomPrompt="1"/>
          </p:nvPr>
        </p:nvSpPr>
        <p:spPr>
          <a:xfrm>
            <a:off x="5665044" y="2060848"/>
            <a:ext cx="1550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79" name="Текст 66"/>
          <p:cNvSpPr>
            <a:spLocks noGrp="1"/>
          </p:cNvSpPr>
          <p:nvPr>
            <p:ph type="body" sz="quarter" idx="29" hasCustomPrompt="1"/>
          </p:nvPr>
        </p:nvSpPr>
        <p:spPr>
          <a:xfrm>
            <a:off x="7327606" y="1897200"/>
            <a:ext cx="1550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80" name="Текст 66"/>
          <p:cNvSpPr>
            <a:spLocks noGrp="1"/>
          </p:cNvSpPr>
          <p:nvPr>
            <p:ph type="body" sz="quarter" idx="30" hasCustomPrompt="1"/>
          </p:nvPr>
        </p:nvSpPr>
        <p:spPr>
          <a:xfrm>
            <a:off x="7328696" y="2060848"/>
            <a:ext cx="1550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81" name="Текст 66"/>
          <p:cNvSpPr>
            <a:spLocks noGrp="1"/>
          </p:cNvSpPr>
          <p:nvPr>
            <p:ph type="body" sz="quarter" idx="31" hasCustomPrompt="1"/>
          </p:nvPr>
        </p:nvSpPr>
        <p:spPr>
          <a:xfrm>
            <a:off x="8991803" y="1897200"/>
            <a:ext cx="1550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82" name="Текст 66"/>
          <p:cNvSpPr>
            <a:spLocks noGrp="1"/>
          </p:cNvSpPr>
          <p:nvPr>
            <p:ph type="body" sz="quarter" idx="32" hasCustomPrompt="1"/>
          </p:nvPr>
        </p:nvSpPr>
        <p:spPr>
          <a:xfrm>
            <a:off x="8992347" y="2060848"/>
            <a:ext cx="1550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83" name="Текст 66"/>
          <p:cNvSpPr>
            <a:spLocks noGrp="1"/>
          </p:cNvSpPr>
          <p:nvPr>
            <p:ph type="body" sz="quarter" idx="33" hasCustomPrompt="1"/>
          </p:nvPr>
        </p:nvSpPr>
        <p:spPr>
          <a:xfrm>
            <a:off x="35743" y="2608898"/>
            <a:ext cx="4110502" cy="1720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84" name="Текст 66"/>
          <p:cNvSpPr>
            <a:spLocks noGrp="1"/>
          </p:cNvSpPr>
          <p:nvPr>
            <p:ph type="body" sz="quarter" idx="34" hasCustomPrompt="1"/>
          </p:nvPr>
        </p:nvSpPr>
        <p:spPr>
          <a:xfrm>
            <a:off x="38469" y="2772545"/>
            <a:ext cx="8007286" cy="2078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85" name="Рисунок 4"/>
          <p:cNvSpPr>
            <a:spLocks noGrp="1"/>
          </p:cNvSpPr>
          <p:nvPr>
            <p:ph type="pic" sz="quarter" idx="35" hasCustomPrompt="1"/>
          </p:nvPr>
        </p:nvSpPr>
        <p:spPr>
          <a:xfrm>
            <a:off x="159197" y="3199356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86" name="Рисунок 4"/>
          <p:cNvSpPr>
            <a:spLocks noGrp="1"/>
          </p:cNvSpPr>
          <p:nvPr>
            <p:ph type="pic" sz="quarter" idx="36" hasCustomPrompt="1"/>
          </p:nvPr>
        </p:nvSpPr>
        <p:spPr>
          <a:xfrm>
            <a:off x="159197" y="6007668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87" name="Рисунок 4"/>
          <p:cNvSpPr>
            <a:spLocks noGrp="1"/>
          </p:cNvSpPr>
          <p:nvPr>
            <p:ph type="pic" sz="quarter" idx="37" hasCustomPrompt="1"/>
          </p:nvPr>
        </p:nvSpPr>
        <p:spPr>
          <a:xfrm>
            <a:off x="159197" y="4135460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88" name="Рисунок 4"/>
          <p:cNvSpPr>
            <a:spLocks noGrp="1"/>
          </p:cNvSpPr>
          <p:nvPr>
            <p:ph type="pic" sz="quarter" idx="38" hasCustomPrompt="1"/>
          </p:nvPr>
        </p:nvSpPr>
        <p:spPr>
          <a:xfrm>
            <a:off x="159197" y="5071564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89" name="Текст 66"/>
          <p:cNvSpPr>
            <a:spLocks noGrp="1"/>
          </p:cNvSpPr>
          <p:nvPr>
            <p:ph type="body" sz="quarter" idx="39" hasCustomPrompt="1"/>
          </p:nvPr>
        </p:nvSpPr>
        <p:spPr>
          <a:xfrm>
            <a:off x="1242312" y="3118468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90" name="Текст 66"/>
          <p:cNvSpPr>
            <a:spLocks noGrp="1"/>
          </p:cNvSpPr>
          <p:nvPr>
            <p:ph type="body" sz="quarter" idx="40" hasCustomPrompt="1"/>
          </p:nvPr>
        </p:nvSpPr>
        <p:spPr>
          <a:xfrm>
            <a:off x="1245036" y="3282116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91" name="Текст 66"/>
          <p:cNvSpPr>
            <a:spLocks noGrp="1"/>
          </p:cNvSpPr>
          <p:nvPr>
            <p:ph type="body" sz="quarter" idx="41" hasCustomPrompt="1"/>
          </p:nvPr>
        </p:nvSpPr>
        <p:spPr>
          <a:xfrm>
            <a:off x="1242312" y="4054572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92" name="Текст 66"/>
          <p:cNvSpPr>
            <a:spLocks noGrp="1"/>
          </p:cNvSpPr>
          <p:nvPr>
            <p:ph type="body" sz="quarter" idx="42" hasCustomPrompt="1"/>
          </p:nvPr>
        </p:nvSpPr>
        <p:spPr>
          <a:xfrm>
            <a:off x="1245036" y="4218220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93" name="Текст 66"/>
          <p:cNvSpPr>
            <a:spLocks noGrp="1"/>
          </p:cNvSpPr>
          <p:nvPr>
            <p:ph type="body" sz="quarter" idx="43" hasCustomPrompt="1"/>
          </p:nvPr>
        </p:nvSpPr>
        <p:spPr>
          <a:xfrm>
            <a:off x="1242312" y="4990676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94" name="Текст 66"/>
          <p:cNvSpPr>
            <a:spLocks noGrp="1"/>
          </p:cNvSpPr>
          <p:nvPr>
            <p:ph type="body" sz="quarter" idx="44" hasCustomPrompt="1"/>
          </p:nvPr>
        </p:nvSpPr>
        <p:spPr>
          <a:xfrm>
            <a:off x="1245036" y="5154324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95" name="Текст 66"/>
          <p:cNvSpPr>
            <a:spLocks noGrp="1"/>
          </p:cNvSpPr>
          <p:nvPr>
            <p:ph type="body" sz="quarter" idx="45" hasCustomPrompt="1"/>
          </p:nvPr>
        </p:nvSpPr>
        <p:spPr>
          <a:xfrm>
            <a:off x="1242312" y="5926780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96" name="Текст 66"/>
          <p:cNvSpPr>
            <a:spLocks noGrp="1"/>
          </p:cNvSpPr>
          <p:nvPr>
            <p:ph type="body" sz="quarter" idx="46" hasCustomPrompt="1"/>
          </p:nvPr>
        </p:nvSpPr>
        <p:spPr>
          <a:xfrm>
            <a:off x="1245036" y="6090428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97" name="Рисунок 4"/>
          <p:cNvSpPr>
            <a:spLocks noGrp="1"/>
          </p:cNvSpPr>
          <p:nvPr>
            <p:ph type="pic" sz="quarter" idx="47" hasCustomPrompt="1"/>
          </p:nvPr>
        </p:nvSpPr>
        <p:spPr>
          <a:xfrm>
            <a:off x="3231176" y="3212237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98" name="Рисунок 4"/>
          <p:cNvSpPr>
            <a:spLocks noGrp="1"/>
          </p:cNvSpPr>
          <p:nvPr>
            <p:ph type="pic" sz="quarter" idx="48" hasCustomPrompt="1"/>
          </p:nvPr>
        </p:nvSpPr>
        <p:spPr>
          <a:xfrm>
            <a:off x="3231176" y="6020549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99" name="Рисунок 4"/>
          <p:cNvSpPr>
            <a:spLocks noGrp="1"/>
          </p:cNvSpPr>
          <p:nvPr>
            <p:ph type="pic" sz="quarter" idx="49" hasCustomPrompt="1"/>
          </p:nvPr>
        </p:nvSpPr>
        <p:spPr>
          <a:xfrm>
            <a:off x="3231176" y="4148341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00" name="Рисунок 4"/>
          <p:cNvSpPr>
            <a:spLocks noGrp="1"/>
          </p:cNvSpPr>
          <p:nvPr>
            <p:ph type="pic" sz="quarter" idx="50" hasCustomPrompt="1"/>
          </p:nvPr>
        </p:nvSpPr>
        <p:spPr>
          <a:xfrm>
            <a:off x="3231176" y="5084445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09" name="Рисунок 4"/>
          <p:cNvSpPr>
            <a:spLocks noGrp="1"/>
          </p:cNvSpPr>
          <p:nvPr>
            <p:ph type="pic" sz="quarter" idx="51" hasCustomPrompt="1"/>
          </p:nvPr>
        </p:nvSpPr>
        <p:spPr>
          <a:xfrm>
            <a:off x="6303155" y="3212237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10" name="Рисунок 4"/>
          <p:cNvSpPr>
            <a:spLocks noGrp="1"/>
          </p:cNvSpPr>
          <p:nvPr>
            <p:ph type="pic" sz="quarter" idx="52" hasCustomPrompt="1"/>
          </p:nvPr>
        </p:nvSpPr>
        <p:spPr>
          <a:xfrm>
            <a:off x="6303155" y="6020549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11" name="Рисунок 4"/>
          <p:cNvSpPr>
            <a:spLocks noGrp="1"/>
          </p:cNvSpPr>
          <p:nvPr>
            <p:ph type="pic" sz="quarter" idx="53" hasCustomPrompt="1"/>
          </p:nvPr>
        </p:nvSpPr>
        <p:spPr>
          <a:xfrm>
            <a:off x="6303155" y="4148341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12" name="Рисунок 4"/>
          <p:cNvSpPr>
            <a:spLocks noGrp="1"/>
          </p:cNvSpPr>
          <p:nvPr>
            <p:ph type="pic" sz="quarter" idx="54" hasCustomPrompt="1"/>
          </p:nvPr>
        </p:nvSpPr>
        <p:spPr>
          <a:xfrm>
            <a:off x="6303155" y="5084445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13" name="Рисунок 4"/>
          <p:cNvSpPr>
            <a:spLocks noGrp="1"/>
          </p:cNvSpPr>
          <p:nvPr>
            <p:ph type="pic" sz="quarter" idx="55" hasCustomPrompt="1"/>
          </p:nvPr>
        </p:nvSpPr>
        <p:spPr>
          <a:xfrm>
            <a:off x="9375133" y="3212237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14" name="Рисунок 4"/>
          <p:cNvSpPr>
            <a:spLocks noGrp="1"/>
          </p:cNvSpPr>
          <p:nvPr>
            <p:ph type="pic" sz="quarter" idx="56" hasCustomPrompt="1"/>
          </p:nvPr>
        </p:nvSpPr>
        <p:spPr>
          <a:xfrm>
            <a:off x="9375133" y="6020549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15" name="Рисунок 4"/>
          <p:cNvSpPr>
            <a:spLocks noGrp="1"/>
          </p:cNvSpPr>
          <p:nvPr>
            <p:ph type="pic" sz="quarter" idx="57" hasCustomPrompt="1"/>
          </p:nvPr>
        </p:nvSpPr>
        <p:spPr>
          <a:xfrm>
            <a:off x="9375133" y="4148341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16" name="Рисунок 4"/>
          <p:cNvSpPr>
            <a:spLocks noGrp="1"/>
          </p:cNvSpPr>
          <p:nvPr>
            <p:ph type="pic" sz="quarter" idx="58" hasCustomPrompt="1"/>
          </p:nvPr>
        </p:nvSpPr>
        <p:spPr>
          <a:xfrm>
            <a:off x="9375133" y="5084445"/>
            <a:ext cx="1080478" cy="711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17" name="Текст 66"/>
          <p:cNvSpPr>
            <a:spLocks noGrp="1"/>
          </p:cNvSpPr>
          <p:nvPr>
            <p:ph type="body" sz="quarter" idx="59" hasCustomPrompt="1"/>
          </p:nvPr>
        </p:nvSpPr>
        <p:spPr>
          <a:xfrm>
            <a:off x="10462024" y="3119902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18" name="Текст 66"/>
          <p:cNvSpPr>
            <a:spLocks noGrp="1"/>
          </p:cNvSpPr>
          <p:nvPr>
            <p:ph type="body" sz="quarter" idx="60" hasCustomPrompt="1"/>
          </p:nvPr>
        </p:nvSpPr>
        <p:spPr>
          <a:xfrm>
            <a:off x="10464748" y="3283550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19" name="Текст 66"/>
          <p:cNvSpPr>
            <a:spLocks noGrp="1"/>
          </p:cNvSpPr>
          <p:nvPr>
            <p:ph type="body" sz="quarter" idx="61" hasCustomPrompt="1"/>
          </p:nvPr>
        </p:nvSpPr>
        <p:spPr>
          <a:xfrm>
            <a:off x="10462024" y="4056006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20" name="Текст 66"/>
          <p:cNvSpPr>
            <a:spLocks noGrp="1"/>
          </p:cNvSpPr>
          <p:nvPr>
            <p:ph type="body" sz="quarter" idx="62" hasCustomPrompt="1"/>
          </p:nvPr>
        </p:nvSpPr>
        <p:spPr>
          <a:xfrm>
            <a:off x="10464748" y="4219654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21" name="Текст 66"/>
          <p:cNvSpPr>
            <a:spLocks noGrp="1"/>
          </p:cNvSpPr>
          <p:nvPr>
            <p:ph type="body" sz="quarter" idx="63" hasCustomPrompt="1"/>
          </p:nvPr>
        </p:nvSpPr>
        <p:spPr>
          <a:xfrm>
            <a:off x="10462024" y="4992110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22" name="Текст 66"/>
          <p:cNvSpPr>
            <a:spLocks noGrp="1"/>
          </p:cNvSpPr>
          <p:nvPr>
            <p:ph type="body" sz="quarter" idx="64" hasCustomPrompt="1"/>
          </p:nvPr>
        </p:nvSpPr>
        <p:spPr>
          <a:xfrm>
            <a:off x="10464748" y="5155758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23" name="Текст 66"/>
          <p:cNvSpPr>
            <a:spLocks noGrp="1"/>
          </p:cNvSpPr>
          <p:nvPr>
            <p:ph type="body" sz="quarter" idx="65" hasCustomPrompt="1"/>
          </p:nvPr>
        </p:nvSpPr>
        <p:spPr>
          <a:xfrm>
            <a:off x="10462024" y="5928214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24" name="Текст 66"/>
          <p:cNvSpPr>
            <a:spLocks noGrp="1"/>
          </p:cNvSpPr>
          <p:nvPr>
            <p:ph type="body" sz="quarter" idx="66" hasCustomPrompt="1"/>
          </p:nvPr>
        </p:nvSpPr>
        <p:spPr>
          <a:xfrm>
            <a:off x="10464748" y="6091862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25" name="Текст 66"/>
          <p:cNvSpPr>
            <a:spLocks noGrp="1"/>
          </p:cNvSpPr>
          <p:nvPr>
            <p:ph type="body" sz="quarter" idx="67" hasCustomPrompt="1"/>
          </p:nvPr>
        </p:nvSpPr>
        <p:spPr>
          <a:xfrm>
            <a:off x="4320771" y="3119902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26" name="Текст 66"/>
          <p:cNvSpPr>
            <a:spLocks noGrp="1"/>
          </p:cNvSpPr>
          <p:nvPr>
            <p:ph type="body" sz="quarter" idx="68" hasCustomPrompt="1"/>
          </p:nvPr>
        </p:nvSpPr>
        <p:spPr>
          <a:xfrm>
            <a:off x="4323496" y="3283550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27" name="Текст 66"/>
          <p:cNvSpPr>
            <a:spLocks noGrp="1"/>
          </p:cNvSpPr>
          <p:nvPr>
            <p:ph type="body" sz="quarter" idx="69" hasCustomPrompt="1"/>
          </p:nvPr>
        </p:nvSpPr>
        <p:spPr>
          <a:xfrm>
            <a:off x="4320771" y="4056006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28" name="Текст 66"/>
          <p:cNvSpPr>
            <a:spLocks noGrp="1"/>
          </p:cNvSpPr>
          <p:nvPr>
            <p:ph type="body" sz="quarter" idx="70" hasCustomPrompt="1"/>
          </p:nvPr>
        </p:nvSpPr>
        <p:spPr>
          <a:xfrm>
            <a:off x="4323496" y="4219654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29" name="Текст 66"/>
          <p:cNvSpPr>
            <a:spLocks noGrp="1"/>
          </p:cNvSpPr>
          <p:nvPr>
            <p:ph type="body" sz="quarter" idx="71" hasCustomPrompt="1"/>
          </p:nvPr>
        </p:nvSpPr>
        <p:spPr>
          <a:xfrm>
            <a:off x="4320771" y="4992110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30" name="Текст 66"/>
          <p:cNvSpPr>
            <a:spLocks noGrp="1"/>
          </p:cNvSpPr>
          <p:nvPr>
            <p:ph type="body" sz="quarter" idx="72" hasCustomPrompt="1"/>
          </p:nvPr>
        </p:nvSpPr>
        <p:spPr>
          <a:xfrm>
            <a:off x="4323496" y="5155758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31" name="Текст 66"/>
          <p:cNvSpPr>
            <a:spLocks noGrp="1"/>
          </p:cNvSpPr>
          <p:nvPr>
            <p:ph type="body" sz="quarter" idx="73" hasCustomPrompt="1"/>
          </p:nvPr>
        </p:nvSpPr>
        <p:spPr>
          <a:xfrm>
            <a:off x="4320771" y="5928214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32" name="Текст 66"/>
          <p:cNvSpPr>
            <a:spLocks noGrp="1"/>
          </p:cNvSpPr>
          <p:nvPr>
            <p:ph type="body" sz="quarter" idx="74" hasCustomPrompt="1"/>
          </p:nvPr>
        </p:nvSpPr>
        <p:spPr>
          <a:xfrm>
            <a:off x="4323496" y="6091862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33" name="Текст 66"/>
          <p:cNvSpPr>
            <a:spLocks noGrp="1"/>
          </p:cNvSpPr>
          <p:nvPr>
            <p:ph type="body" sz="quarter" idx="75" hasCustomPrompt="1"/>
          </p:nvPr>
        </p:nvSpPr>
        <p:spPr>
          <a:xfrm>
            <a:off x="7394489" y="3118468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34" name="Текст 66"/>
          <p:cNvSpPr>
            <a:spLocks noGrp="1"/>
          </p:cNvSpPr>
          <p:nvPr>
            <p:ph type="body" sz="quarter" idx="76" hasCustomPrompt="1"/>
          </p:nvPr>
        </p:nvSpPr>
        <p:spPr>
          <a:xfrm>
            <a:off x="7397214" y="3282116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35" name="Текст 66"/>
          <p:cNvSpPr>
            <a:spLocks noGrp="1"/>
          </p:cNvSpPr>
          <p:nvPr>
            <p:ph type="body" sz="quarter" idx="77" hasCustomPrompt="1"/>
          </p:nvPr>
        </p:nvSpPr>
        <p:spPr>
          <a:xfrm>
            <a:off x="7394489" y="4054572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36" name="Текст 66"/>
          <p:cNvSpPr>
            <a:spLocks noGrp="1"/>
          </p:cNvSpPr>
          <p:nvPr>
            <p:ph type="body" sz="quarter" idx="78" hasCustomPrompt="1"/>
          </p:nvPr>
        </p:nvSpPr>
        <p:spPr>
          <a:xfrm>
            <a:off x="7397214" y="4218220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37" name="Текст 66"/>
          <p:cNvSpPr>
            <a:spLocks noGrp="1"/>
          </p:cNvSpPr>
          <p:nvPr>
            <p:ph type="body" sz="quarter" idx="79" hasCustomPrompt="1"/>
          </p:nvPr>
        </p:nvSpPr>
        <p:spPr>
          <a:xfrm>
            <a:off x="7394489" y="4990676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38" name="Текст 66"/>
          <p:cNvSpPr>
            <a:spLocks noGrp="1"/>
          </p:cNvSpPr>
          <p:nvPr>
            <p:ph type="body" sz="quarter" idx="80" hasCustomPrompt="1"/>
          </p:nvPr>
        </p:nvSpPr>
        <p:spPr>
          <a:xfrm>
            <a:off x="7397214" y="5154324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39" name="Текст 66"/>
          <p:cNvSpPr>
            <a:spLocks noGrp="1"/>
          </p:cNvSpPr>
          <p:nvPr>
            <p:ph type="body" sz="quarter" idx="81" hasCustomPrompt="1"/>
          </p:nvPr>
        </p:nvSpPr>
        <p:spPr>
          <a:xfrm>
            <a:off x="7394489" y="5926780"/>
            <a:ext cx="1714769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40" name="Текст 66"/>
          <p:cNvSpPr>
            <a:spLocks noGrp="1"/>
          </p:cNvSpPr>
          <p:nvPr>
            <p:ph type="body" sz="quarter" idx="82" hasCustomPrompt="1"/>
          </p:nvPr>
        </p:nvSpPr>
        <p:spPr>
          <a:xfrm>
            <a:off x="7397214" y="6090428"/>
            <a:ext cx="1712044" cy="649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grpSp>
        <p:nvGrpSpPr>
          <p:cNvPr id="101" name="Группа 100"/>
          <p:cNvGrpSpPr/>
          <p:nvPr userDrawn="1"/>
        </p:nvGrpSpPr>
        <p:grpSpPr>
          <a:xfrm>
            <a:off x="200472" y="90087"/>
            <a:ext cx="3361520" cy="935355"/>
            <a:chOff x="200472" y="90087"/>
            <a:chExt cx="3361520" cy="935355"/>
          </a:xfrm>
        </p:grpSpPr>
        <p:pic>
          <p:nvPicPr>
            <p:cNvPr id="102" name="Picture 2" descr="C:\Users\eletkina\Documents\templ2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00472" y="90087"/>
              <a:ext cx="735640" cy="935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3" name="Группа 102"/>
            <p:cNvGrpSpPr/>
            <p:nvPr userDrawn="1"/>
          </p:nvGrpSpPr>
          <p:grpSpPr>
            <a:xfrm>
              <a:off x="1066065" y="250437"/>
              <a:ext cx="46800" cy="581531"/>
              <a:chOff x="2216211" y="2894947"/>
              <a:chExt cx="36485" cy="432000"/>
            </a:xfrm>
          </p:grpSpPr>
          <p:sp>
            <p:nvSpPr>
              <p:cNvPr id="105" name="Прямоугольник 104"/>
              <p:cNvSpPr/>
              <p:nvPr/>
            </p:nvSpPr>
            <p:spPr>
              <a:xfrm>
                <a:off x="2216696" y="2894947"/>
                <a:ext cx="36000" cy="108000"/>
              </a:xfrm>
              <a:prstGeom prst="rect">
                <a:avLst/>
              </a:prstGeom>
              <a:solidFill>
                <a:srgbClr val="195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Прямоугольник 105"/>
              <p:cNvSpPr/>
              <p:nvPr/>
            </p:nvSpPr>
            <p:spPr>
              <a:xfrm>
                <a:off x="2216211" y="3002947"/>
                <a:ext cx="36000" cy="108000"/>
              </a:xfrm>
              <a:prstGeom prst="rect">
                <a:avLst/>
              </a:prstGeom>
              <a:solidFill>
                <a:srgbClr val="66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" name="Прямоугольник 106"/>
              <p:cNvSpPr/>
              <p:nvPr/>
            </p:nvSpPr>
            <p:spPr>
              <a:xfrm>
                <a:off x="2216211" y="3110947"/>
                <a:ext cx="36000" cy="108000"/>
              </a:xfrm>
              <a:prstGeom prst="rect">
                <a:avLst/>
              </a:prstGeom>
              <a:solidFill>
                <a:srgbClr val="CC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" name="Прямоугольник 107"/>
              <p:cNvSpPr/>
              <p:nvPr/>
            </p:nvSpPr>
            <p:spPr>
              <a:xfrm>
                <a:off x="2216211" y="3218947"/>
                <a:ext cx="36000" cy="108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</p:grpSp>
        <p:pic>
          <p:nvPicPr>
            <p:cNvPr id="104" name="Picture 2" descr="C:\Users\eletkina\Documents\templ2.jpg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43264" y="90087"/>
              <a:ext cx="2318728" cy="935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12518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руководите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Прямоугольник 147"/>
          <p:cNvSpPr/>
          <p:nvPr userDrawn="1"/>
        </p:nvSpPr>
        <p:spPr>
          <a:xfrm>
            <a:off x="-19141" y="1196752"/>
            <a:ext cx="4373031" cy="20877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7720"/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156" name="Рисунок 4"/>
          <p:cNvSpPr>
            <a:spLocks noGrp="1"/>
          </p:cNvSpPr>
          <p:nvPr>
            <p:ph type="pic" sz="quarter" idx="12" hasCustomPrompt="1"/>
          </p:nvPr>
        </p:nvSpPr>
        <p:spPr>
          <a:xfrm>
            <a:off x="2418160" y="3465514"/>
            <a:ext cx="1262802" cy="12236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57" name="Текст 66"/>
          <p:cNvSpPr>
            <a:spLocks noGrp="1"/>
          </p:cNvSpPr>
          <p:nvPr>
            <p:ph type="body" sz="quarter" idx="23" hasCustomPrompt="1"/>
          </p:nvPr>
        </p:nvSpPr>
        <p:spPr>
          <a:xfrm>
            <a:off x="-1" y="4689140"/>
            <a:ext cx="1842478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58" name="Текст 66"/>
          <p:cNvSpPr>
            <a:spLocks noGrp="1"/>
          </p:cNvSpPr>
          <p:nvPr>
            <p:ph type="body" sz="quarter" idx="24" hasCustomPrompt="1"/>
          </p:nvPr>
        </p:nvSpPr>
        <p:spPr>
          <a:xfrm>
            <a:off x="-1" y="4932010"/>
            <a:ext cx="1842478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59" name="Рисунок 4"/>
          <p:cNvSpPr>
            <a:spLocks noGrp="1"/>
          </p:cNvSpPr>
          <p:nvPr>
            <p:ph type="pic" sz="quarter" idx="25" hasCustomPrompt="1"/>
          </p:nvPr>
        </p:nvSpPr>
        <p:spPr>
          <a:xfrm>
            <a:off x="4496854" y="3465514"/>
            <a:ext cx="1235109" cy="12236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60" name="Рисунок 4"/>
          <p:cNvSpPr>
            <a:spLocks noGrp="1"/>
          </p:cNvSpPr>
          <p:nvPr>
            <p:ph type="pic" sz="quarter" idx="26" hasCustomPrompt="1"/>
          </p:nvPr>
        </p:nvSpPr>
        <p:spPr>
          <a:xfrm>
            <a:off x="6538822" y="3465514"/>
            <a:ext cx="1260017" cy="12236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62" name="Рисунок 4"/>
          <p:cNvSpPr>
            <a:spLocks noGrp="1"/>
          </p:cNvSpPr>
          <p:nvPr>
            <p:ph type="pic" sz="quarter" idx="28" hasCustomPrompt="1"/>
          </p:nvPr>
        </p:nvSpPr>
        <p:spPr>
          <a:xfrm>
            <a:off x="10704423" y="3465514"/>
            <a:ext cx="1248225" cy="12236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63" name="Рисунок 4"/>
          <p:cNvSpPr>
            <a:spLocks noGrp="1"/>
          </p:cNvSpPr>
          <p:nvPr>
            <p:ph type="pic" sz="quarter" idx="29" hasCustomPrompt="1"/>
          </p:nvPr>
        </p:nvSpPr>
        <p:spPr>
          <a:xfrm>
            <a:off x="335360" y="3465514"/>
            <a:ext cx="1262802" cy="12236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64" name="Рисунок 4"/>
          <p:cNvSpPr>
            <a:spLocks noGrp="1"/>
          </p:cNvSpPr>
          <p:nvPr>
            <p:ph type="pic" sz="quarter" idx="30" hasCustomPrompt="1"/>
          </p:nvPr>
        </p:nvSpPr>
        <p:spPr>
          <a:xfrm>
            <a:off x="8621622" y="3465514"/>
            <a:ext cx="1262801" cy="12236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167" name="Рисунок 4"/>
          <p:cNvSpPr>
            <a:spLocks noGrp="1"/>
          </p:cNvSpPr>
          <p:nvPr>
            <p:ph type="pic" sz="quarter" idx="31" hasCustomPrompt="1"/>
          </p:nvPr>
        </p:nvSpPr>
        <p:spPr>
          <a:xfrm>
            <a:off x="4372124" y="1196753"/>
            <a:ext cx="2119920" cy="20877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2" hasCustomPrompt="1"/>
          </p:nvPr>
        </p:nvSpPr>
        <p:spPr>
          <a:xfrm>
            <a:off x="263352" y="1665288"/>
            <a:ext cx="4067750" cy="43156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68" name="Текст 3"/>
          <p:cNvSpPr>
            <a:spLocks noGrp="1"/>
          </p:cNvSpPr>
          <p:nvPr>
            <p:ph type="body" sz="quarter" idx="33" hasCustomPrompt="1"/>
          </p:nvPr>
        </p:nvSpPr>
        <p:spPr>
          <a:xfrm>
            <a:off x="263352" y="2037966"/>
            <a:ext cx="4067750" cy="922983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600" b="1">
                <a:solidFill>
                  <a:schemeClr val="bg1"/>
                </a:solidFill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69" name="Текст 66"/>
          <p:cNvSpPr>
            <a:spLocks noGrp="1"/>
          </p:cNvSpPr>
          <p:nvPr>
            <p:ph type="body" sz="quarter" idx="34" hasCustomPrompt="1"/>
          </p:nvPr>
        </p:nvSpPr>
        <p:spPr>
          <a:xfrm>
            <a:off x="2063262" y="4689140"/>
            <a:ext cx="1862016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70" name="Текст 66"/>
          <p:cNvSpPr>
            <a:spLocks noGrp="1"/>
          </p:cNvSpPr>
          <p:nvPr>
            <p:ph type="body" sz="quarter" idx="35" hasCustomPrompt="1"/>
          </p:nvPr>
        </p:nvSpPr>
        <p:spPr>
          <a:xfrm>
            <a:off x="2063262" y="4932010"/>
            <a:ext cx="1862016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71" name="Текст 66"/>
          <p:cNvSpPr>
            <a:spLocks noGrp="1"/>
          </p:cNvSpPr>
          <p:nvPr>
            <p:ph type="body" sz="quarter" idx="36" hasCustomPrompt="1"/>
          </p:nvPr>
        </p:nvSpPr>
        <p:spPr>
          <a:xfrm>
            <a:off x="4126525" y="4689140"/>
            <a:ext cx="1836614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72" name="Текст 66"/>
          <p:cNvSpPr>
            <a:spLocks noGrp="1"/>
          </p:cNvSpPr>
          <p:nvPr>
            <p:ph type="body" sz="quarter" idx="37" hasCustomPrompt="1"/>
          </p:nvPr>
        </p:nvSpPr>
        <p:spPr>
          <a:xfrm>
            <a:off x="4126525" y="4932010"/>
            <a:ext cx="1836614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73" name="Текст 66"/>
          <p:cNvSpPr>
            <a:spLocks noGrp="1"/>
          </p:cNvSpPr>
          <p:nvPr>
            <p:ph type="body" sz="quarter" idx="38" hasCustomPrompt="1"/>
          </p:nvPr>
        </p:nvSpPr>
        <p:spPr>
          <a:xfrm>
            <a:off x="6189788" y="4689140"/>
            <a:ext cx="1836614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74" name="Текст 66"/>
          <p:cNvSpPr>
            <a:spLocks noGrp="1"/>
          </p:cNvSpPr>
          <p:nvPr>
            <p:ph type="body" sz="quarter" idx="39" hasCustomPrompt="1"/>
          </p:nvPr>
        </p:nvSpPr>
        <p:spPr>
          <a:xfrm>
            <a:off x="6189788" y="4932010"/>
            <a:ext cx="1836614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75" name="Текст 66"/>
          <p:cNvSpPr>
            <a:spLocks noGrp="1"/>
          </p:cNvSpPr>
          <p:nvPr>
            <p:ph type="body" sz="quarter" idx="40" hasCustomPrompt="1"/>
          </p:nvPr>
        </p:nvSpPr>
        <p:spPr>
          <a:xfrm>
            <a:off x="8267318" y="4689140"/>
            <a:ext cx="1861420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76" name="Текст 66"/>
          <p:cNvSpPr>
            <a:spLocks noGrp="1"/>
          </p:cNvSpPr>
          <p:nvPr>
            <p:ph type="body" sz="quarter" idx="41" hasCustomPrompt="1"/>
          </p:nvPr>
        </p:nvSpPr>
        <p:spPr>
          <a:xfrm>
            <a:off x="8267318" y="4932010"/>
            <a:ext cx="1861420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sp>
        <p:nvSpPr>
          <p:cNvPr id="177" name="Текст 66"/>
          <p:cNvSpPr>
            <a:spLocks noGrp="1"/>
          </p:cNvSpPr>
          <p:nvPr>
            <p:ph type="body" sz="quarter" idx="42" hasCustomPrompt="1"/>
          </p:nvPr>
        </p:nvSpPr>
        <p:spPr>
          <a:xfrm>
            <a:off x="10344850" y="4689140"/>
            <a:ext cx="1845198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Имя Фамилия</a:t>
            </a:r>
            <a:endParaRPr lang="ru-RU" dirty="0"/>
          </a:p>
        </p:txBody>
      </p:sp>
      <p:sp>
        <p:nvSpPr>
          <p:cNvPr id="178" name="Текст 66"/>
          <p:cNvSpPr>
            <a:spLocks noGrp="1"/>
          </p:cNvSpPr>
          <p:nvPr>
            <p:ph type="body" sz="quarter" idx="43" hasCustomPrompt="1"/>
          </p:nvPr>
        </p:nvSpPr>
        <p:spPr>
          <a:xfrm>
            <a:off x="10344850" y="4932010"/>
            <a:ext cx="1845198" cy="2356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  <p:grpSp>
        <p:nvGrpSpPr>
          <p:cNvPr id="34" name="Группа 33"/>
          <p:cNvGrpSpPr/>
          <p:nvPr userDrawn="1"/>
        </p:nvGrpSpPr>
        <p:grpSpPr>
          <a:xfrm>
            <a:off x="200472" y="90087"/>
            <a:ext cx="3361520" cy="935355"/>
            <a:chOff x="200472" y="90087"/>
            <a:chExt cx="3361520" cy="935355"/>
          </a:xfrm>
        </p:grpSpPr>
        <p:pic>
          <p:nvPicPr>
            <p:cNvPr id="35" name="Picture 2" descr="C:\Users\eletkina\Documents\templ2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00472" y="90087"/>
              <a:ext cx="735640" cy="935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6" name="Группа 35"/>
            <p:cNvGrpSpPr/>
            <p:nvPr userDrawn="1"/>
          </p:nvGrpSpPr>
          <p:grpSpPr>
            <a:xfrm>
              <a:off x="1066065" y="250437"/>
              <a:ext cx="46800" cy="581531"/>
              <a:chOff x="2216211" y="2894947"/>
              <a:chExt cx="36485" cy="432000"/>
            </a:xfrm>
          </p:grpSpPr>
          <p:sp>
            <p:nvSpPr>
              <p:cNvPr id="38" name="Прямоугольник 37"/>
              <p:cNvSpPr/>
              <p:nvPr/>
            </p:nvSpPr>
            <p:spPr>
              <a:xfrm>
                <a:off x="2216696" y="2894947"/>
                <a:ext cx="36000" cy="108000"/>
              </a:xfrm>
              <a:prstGeom prst="rect">
                <a:avLst/>
              </a:prstGeom>
              <a:solidFill>
                <a:srgbClr val="195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2216211" y="3002947"/>
                <a:ext cx="36000" cy="108000"/>
              </a:xfrm>
              <a:prstGeom prst="rect">
                <a:avLst/>
              </a:prstGeom>
              <a:solidFill>
                <a:srgbClr val="66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2216211" y="3110947"/>
                <a:ext cx="36000" cy="108000"/>
              </a:xfrm>
              <a:prstGeom prst="rect">
                <a:avLst/>
              </a:prstGeom>
              <a:solidFill>
                <a:srgbClr val="CC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2216211" y="3218947"/>
                <a:ext cx="36000" cy="108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</p:grpSp>
        <p:pic>
          <p:nvPicPr>
            <p:cNvPr id="37" name="Picture 2" descr="C:\Users\eletkina\Documents\templ2.jpg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43264" y="90087"/>
              <a:ext cx="2318728" cy="935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765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ще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11"/>
          <p:cNvSpPr>
            <a:spLocks noGrp="1"/>
          </p:cNvSpPr>
          <p:nvPr>
            <p:ph sz="quarter" idx="25"/>
          </p:nvPr>
        </p:nvSpPr>
        <p:spPr>
          <a:xfrm>
            <a:off x="0" y="1196976"/>
            <a:ext cx="12192000" cy="2087562"/>
          </a:xfrm>
          <a:prstGeom prst="rect">
            <a:avLst/>
          </a:prstGeom>
        </p:spPr>
        <p:txBody>
          <a:bodyPr lIns="252000" tIns="36000" rIns="72000"/>
          <a:lstStyle>
            <a:lvl1pPr marL="0" indent="0"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tx1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tx1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3" name="Объект 11"/>
          <p:cNvSpPr>
            <a:spLocks noGrp="1"/>
          </p:cNvSpPr>
          <p:nvPr>
            <p:ph sz="quarter" idx="26"/>
          </p:nvPr>
        </p:nvSpPr>
        <p:spPr>
          <a:xfrm>
            <a:off x="-1953" y="3465513"/>
            <a:ext cx="12192000" cy="2519362"/>
          </a:xfrm>
          <a:prstGeom prst="rect">
            <a:avLst/>
          </a:prstGeom>
        </p:spPr>
        <p:txBody>
          <a:bodyPr lIns="252000" tIns="36000" rIns="72000"/>
          <a:lstStyle>
            <a:lvl1pPr marL="0" indent="0"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tx1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tx1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grpSp>
        <p:nvGrpSpPr>
          <p:cNvPr id="15" name="Группа 14"/>
          <p:cNvGrpSpPr/>
          <p:nvPr userDrawn="1"/>
        </p:nvGrpSpPr>
        <p:grpSpPr>
          <a:xfrm>
            <a:off x="200472" y="90087"/>
            <a:ext cx="3361520" cy="935355"/>
            <a:chOff x="200472" y="90087"/>
            <a:chExt cx="3361520" cy="935355"/>
          </a:xfrm>
        </p:grpSpPr>
        <p:pic>
          <p:nvPicPr>
            <p:cNvPr id="17" name="Picture 2" descr="C:\Users\eletkina\Documents\templ2.jp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00472" y="90087"/>
              <a:ext cx="735640" cy="935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Группа 17"/>
            <p:cNvGrpSpPr/>
            <p:nvPr userDrawn="1"/>
          </p:nvGrpSpPr>
          <p:grpSpPr>
            <a:xfrm>
              <a:off x="1066065" y="250437"/>
              <a:ext cx="46800" cy="581531"/>
              <a:chOff x="2216211" y="2894947"/>
              <a:chExt cx="36485" cy="432000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2216696" y="2894947"/>
                <a:ext cx="36000" cy="108000"/>
              </a:xfrm>
              <a:prstGeom prst="rect">
                <a:avLst/>
              </a:prstGeom>
              <a:solidFill>
                <a:srgbClr val="195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2216211" y="3002947"/>
                <a:ext cx="36000" cy="108000"/>
              </a:xfrm>
              <a:prstGeom prst="rect">
                <a:avLst/>
              </a:prstGeom>
              <a:solidFill>
                <a:srgbClr val="6600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2216211" y="3110947"/>
                <a:ext cx="36000" cy="108000"/>
              </a:xfrm>
              <a:prstGeom prst="rect">
                <a:avLst/>
              </a:prstGeom>
              <a:solidFill>
                <a:srgbClr val="CC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2216211" y="3218947"/>
                <a:ext cx="36000" cy="108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5783" tIns="47891" rIns="95783" bIns="47891" spcCol="0" rtlCol="0" anchor="ctr"/>
              <a:lstStyle/>
              <a:p>
                <a:pPr algn="ctr" defTabSz="957720"/>
                <a:endParaRPr lang="ru-RU" sz="1900" dirty="0">
                  <a:solidFill>
                    <a:srgbClr val="FFFFFF"/>
                  </a:solidFill>
                </a:endParaRPr>
              </a:p>
            </p:txBody>
          </p:sp>
        </p:grpSp>
        <p:pic>
          <p:nvPicPr>
            <p:cNvPr id="19" name="Picture 2" descr="C:\Users\eletkina\Documents\templ2.jpg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43264" y="90087"/>
              <a:ext cx="2318728" cy="9353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67726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Объект 11"/>
          <p:cNvSpPr>
            <a:spLocks noGrp="1"/>
          </p:cNvSpPr>
          <p:nvPr>
            <p:ph sz="quarter" idx="25"/>
          </p:nvPr>
        </p:nvSpPr>
        <p:spPr>
          <a:xfrm>
            <a:off x="0" y="1628801"/>
            <a:ext cx="12192000" cy="52212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0" name="Picture 2" descr="C:\Users\eletkina\Documents\templ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72464" y="333070"/>
            <a:ext cx="1769163" cy="41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962" y="150320"/>
            <a:ext cx="884167" cy="86641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962" y="150320"/>
            <a:ext cx="884167" cy="86641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962" y="107341"/>
            <a:ext cx="884167" cy="86641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356" y="116632"/>
            <a:ext cx="884167" cy="86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90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щее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0" name="Номер слайда 5"/>
          <p:cNvSpPr txBox="1">
            <a:spLocks/>
          </p:cNvSpPr>
          <p:nvPr userDrawn="1"/>
        </p:nvSpPr>
        <p:spPr>
          <a:xfrm>
            <a:off x="7514005" y="295200"/>
            <a:ext cx="2625969" cy="273844"/>
          </a:xfrm>
          <a:prstGeom prst="rect">
            <a:avLst/>
          </a:prstGeom>
        </p:spPr>
        <p:txBody>
          <a:bodyPr lIns="77916" tIns="38958" rIns="77916" bIns="38958"/>
          <a:lstStyle>
            <a:defPPr>
              <a:defRPr lang="ru-RU"/>
            </a:defPPr>
            <a:lvl1pPr marL="0" algn="r" defTabSz="957720" rtl="0" eaLnBrk="1" latinLnBrk="0" hangingPunct="1">
              <a:defRPr sz="2500" kern="12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7886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7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57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44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299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161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02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0880" algn="l" defTabSz="957720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Объект 11"/>
          <p:cNvSpPr>
            <a:spLocks noGrp="1"/>
          </p:cNvSpPr>
          <p:nvPr>
            <p:ph sz="quarter" idx="25"/>
          </p:nvPr>
        </p:nvSpPr>
        <p:spPr>
          <a:xfrm>
            <a:off x="0" y="1628801"/>
            <a:ext cx="12192000" cy="5221263"/>
          </a:xfrm>
          <a:prstGeom prst="rect">
            <a:avLst/>
          </a:prstGeom>
        </p:spPr>
        <p:txBody>
          <a:bodyPr lIns="252000" tIns="36000" rIns="72000"/>
          <a:lstStyle>
            <a:lvl1pPr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182563" indent="-182563"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1">
                    <a:lumMod val="50000"/>
                  </a:schemeClr>
                </a:solidFill>
              </a:defRPr>
            </a:lvl2pPr>
            <a:lvl3pPr marL="452438" indent="-269875">
              <a:buClr>
                <a:schemeClr val="accent2"/>
              </a:buClr>
              <a:buFont typeface="Calibri" pitchFamily="34" charset="0"/>
              <a:buChar char="–"/>
              <a:defRPr sz="14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303741" y="249130"/>
            <a:ext cx="56270" cy="5828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2" tIns="47886" rIns="95772" bIns="47886" spcCol="0" rtlCol="0" anchor="ctr"/>
          <a:lstStyle/>
          <a:p>
            <a:pPr algn="ctr" defTabSz="957720"/>
            <a:endParaRPr lang="ru-RU" sz="1900" dirty="0">
              <a:solidFill>
                <a:srgbClr val="4F81BD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30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заголовка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1355267" y="872716"/>
            <a:ext cx="4652108" cy="288255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0000"/>
              </a:lnSpc>
              <a:spcBef>
                <a:spcPts val="0"/>
              </a:spcBef>
              <a:defRPr sz="1600"/>
            </a:lvl1pPr>
          </a:lstStyle>
          <a:p>
            <a:pPr lvl="0"/>
            <a:r>
              <a:rPr lang="ru-RU" dirty="0" smtClean="0"/>
              <a:t>Образец подзаголовка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28"/>
          </p:nvPr>
        </p:nvSpPr>
        <p:spPr>
          <a:xfrm>
            <a:off x="0" y="1196976"/>
            <a:ext cx="12192000" cy="4683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bIns="0" anchor="ctr"/>
          <a:lstStyle>
            <a:lvl1pPr marL="180000">
              <a:lnSpc>
                <a:spcPct val="70000"/>
              </a:lnSpc>
              <a:spcBef>
                <a:spcPts val="0"/>
              </a:spcBef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0" name="Picture 2" descr="C:\Users\eletkina\Documents\templ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72464" y="333070"/>
            <a:ext cx="1769163" cy="41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962" y="150320"/>
            <a:ext cx="884167" cy="86641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962" y="150320"/>
            <a:ext cx="884167" cy="86641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962" y="107341"/>
            <a:ext cx="884167" cy="86641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9356" y="116632"/>
            <a:ext cx="884167" cy="86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9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6.xml"/><Relationship Id="rId26" Type="http://schemas.openxmlformats.org/officeDocument/2006/relationships/slideLayout" Target="../slideLayouts/slideLayout34.xml"/><Relationship Id="rId39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29.xml"/><Relationship Id="rId34" Type="http://schemas.openxmlformats.org/officeDocument/2006/relationships/slideLayout" Target="../slideLayouts/slideLayout42.xml"/><Relationship Id="rId42" Type="http://schemas.openxmlformats.org/officeDocument/2006/relationships/theme" Target="../theme/theme2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29" Type="http://schemas.openxmlformats.org/officeDocument/2006/relationships/slideLayout" Target="../slideLayouts/slideLayout37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24" Type="http://schemas.openxmlformats.org/officeDocument/2006/relationships/slideLayout" Target="../slideLayouts/slideLayout32.xml"/><Relationship Id="rId32" Type="http://schemas.openxmlformats.org/officeDocument/2006/relationships/slideLayout" Target="../slideLayouts/slideLayout40.xml"/><Relationship Id="rId37" Type="http://schemas.openxmlformats.org/officeDocument/2006/relationships/slideLayout" Target="../slideLayouts/slideLayout45.xml"/><Relationship Id="rId40" Type="http://schemas.openxmlformats.org/officeDocument/2006/relationships/slideLayout" Target="../slideLayouts/slideLayout48.xml"/><Relationship Id="rId45" Type="http://schemas.openxmlformats.org/officeDocument/2006/relationships/image" Target="../media/image5.jpeg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31.xml"/><Relationship Id="rId28" Type="http://schemas.openxmlformats.org/officeDocument/2006/relationships/slideLayout" Target="../slideLayouts/slideLayout36.xml"/><Relationship Id="rId36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27.xml"/><Relationship Id="rId31" Type="http://schemas.openxmlformats.org/officeDocument/2006/relationships/slideLayout" Target="../slideLayouts/slideLayout39.xml"/><Relationship Id="rId44" Type="http://schemas.openxmlformats.org/officeDocument/2006/relationships/image" Target="../media/image3.jpeg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Relationship Id="rId22" Type="http://schemas.openxmlformats.org/officeDocument/2006/relationships/slideLayout" Target="../slideLayouts/slideLayout30.xml"/><Relationship Id="rId27" Type="http://schemas.openxmlformats.org/officeDocument/2006/relationships/slideLayout" Target="../slideLayouts/slideLayout35.xml"/><Relationship Id="rId30" Type="http://schemas.openxmlformats.org/officeDocument/2006/relationships/slideLayout" Target="../slideLayouts/slideLayout38.xml"/><Relationship Id="rId35" Type="http://schemas.openxmlformats.org/officeDocument/2006/relationships/slideLayout" Target="../slideLayouts/slideLayout43.xml"/><Relationship Id="rId43" Type="http://schemas.openxmlformats.org/officeDocument/2006/relationships/image" Target="../media/image7.jpeg"/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33.xml"/><Relationship Id="rId33" Type="http://schemas.openxmlformats.org/officeDocument/2006/relationships/slideLayout" Target="../slideLayouts/slideLayout41.xml"/><Relationship Id="rId38" Type="http://schemas.openxmlformats.org/officeDocument/2006/relationships/slideLayout" Target="../slideLayouts/slideLayout46.xml"/><Relationship Id="rId46" Type="http://schemas.openxmlformats.org/officeDocument/2006/relationships/image" Target="../media/image6.png"/><Relationship Id="rId20" Type="http://schemas.openxmlformats.org/officeDocument/2006/relationships/slideLayout" Target="../slideLayouts/slideLayout28.xml"/><Relationship Id="rId41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24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711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40473" y="278158"/>
            <a:ext cx="170618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45938" y="295200"/>
            <a:ext cx="2094036" cy="273844"/>
          </a:xfrm>
          <a:prstGeom prst="rect">
            <a:avLst/>
          </a:prstGeom>
        </p:spPr>
        <p:txBody>
          <a:bodyPr lIns="77916" tIns="38958" rIns="77916" bIns="38958"/>
          <a:lstStyle>
            <a:lvl1pPr algn="r">
              <a:defRPr sz="250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defRPr>
            </a:lvl1pPr>
          </a:lstStyle>
          <a:p>
            <a:pPr defTabSz="957720"/>
            <a:r>
              <a:rPr lang="ru-RU" dirty="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 smtClean="0">
                <a:solidFill>
                  <a:srgbClr val="363636">
                    <a:lumMod val="50000"/>
                    <a:lumOff val="50000"/>
                  </a:srgbClr>
                </a:solidFill>
              </a:rPr>
              <a:pPr defTabSz="957720"/>
              <a:t>‹#›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pic>
        <p:nvPicPr>
          <p:cNvPr id="2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40473" y="278158"/>
            <a:ext cx="170618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6735" y="90088"/>
            <a:ext cx="905403" cy="935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eletkina\Documents\templ2.jpg"/>
          <p:cNvPicPr>
            <a:picLocks noChangeAspect="1" noChangeArrowheads="1"/>
          </p:cNvPicPr>
          <p:nvPr userDrawn="1"/>
        </p:nvPicPr>
        <p:blipFill rotWithShape="1"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272464" y="333070"/>
            <a:ext cx="1769163" cy="41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6"/>
          <a:stretch>
            <a:fillRect/>
          </a:stretch>
        </p:blipFill>
        <p:spPr>
          <a:xfrm>
            <a:off x="299962" y="107341"/>
            <a:ext cx="884167" cy="86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4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  <p:sldLayoutId id="2147483687" r:id="rId19"/>
    <p:sldLayoutId id="2147483688" r:id="rId20"/>
    <p:sldLayoutId id="2147483689" r:id="rId21"/>
    <p:sldLayoutId id="2147483690" r:id="rId22"/>
    <p:sldLayoutId id="2147483691" r:id="rId23"/>
    <p:sldLayoutId id="2147483692" r:id="rId24"/>
    <p:sldLayoutId id="2147483693" r:id="rId25"/>
    <p:sldLayoutId id="2147483694" r:id="rId26"/>
    <p:sldLayoutId id="2147483695" r:id="rId27"/>
    <p:sldLayoutId id="2147483696" r:id="rId28"/>
    <p:sldLayoutId id="2147483697" r:id="rId29"/>
    <p:sldLayoutId id="2147483698" r:id="rId30"/>
    <p:sldLayoutId id="2147483699" r:id="rId31"/>
    <p:sldLayoutId id="2147483700" r:id="rId32"/>
    <p:sldLayoutId id="2147483701" r:id="rId33"/>
    <p:sldLayoutId id="2147483702" r:id="rId34"/>
    <p:sldLayoutId id="2147483703" r:id="rId35"/>
    <p:sldLayoutId id="2147483704" r:id="rId36"/>
    <p:sldLayoutId id="2147483705" r:id="rId37"/>
    <p:sldLayoutId id="2147483706" r:id="rId38"/>
    <p:sldLayoutId id="2147483707" r:id="rId39"/>
    <p:sldLayoutId id="2147483708" r:id="rId40"/>
    <p:sldLayoutId id="2147483709" r:id="rId4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5772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5772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78148" indent="-299288" algn="l" defTabSz="9577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50" indent="-239429" algn="l" defTabSz="95772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010" indent="-239429" algn="l" defTabSz="95772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70" indent="-239429" algn="l" defTabSz="957720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730" indent="-239429" algn="l" defTabSz="9577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90" indent="-239429" algn="l" defTabSz="9577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449" indent="-239429" algn="l" defTabSz="9577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310" indent="-239429" algn="l" defTabSz="95772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60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20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79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40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99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161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020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880" algn="l" defTabSz="9577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emf"/><Relationship Id="rId4" Type="http://schemas.openxmlformats.org/officeDocument/2006/relationships/image" Target="../media/image1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emf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9.png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5"/>
          </p:nvPr>
        </p:nvSpPr>
        <p:spPr>
          <a:xfrm>
            <a:off x="3907376" y="2345079"/>
            <a:ext cx="6121814" cy="1600619"/>
          </a:xfrm>
          <a:noFill/>
        </p:spPr>
        <p:txBody>
          <a:bodyPr/>
          <a:lstStyle/>
          <a:p>
            <a:r>
              <a:rPr lang="ru-RU" sz="30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</a:t>
            </a:r>
            <a:r>
              <a:rPr lang="ru-RU" sz="3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перспективах развития технологии 5</a:t>
            </a:r>
            <a:r>
              <a:rPr lang="en-US" sz="3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30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3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  <a:p>
            <a:endParaRPr lang="ru-RU" sz="3000" dirty="0" smtClean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  <a:p>
            <a:endParaRPr lang="ru-RU" sz="3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3"/>
          </p:nvPr>
        </p:nvSpPr>
        <p:spPr>
          <a:xfrm>
            <a:off x="83332" y="6273316"/>
            <a:ext cx="3373711" cy="36004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Сентябрь 2019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62184" y="4635246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  <a:ea typeface="BatangChe" panose="02030609000101010101" pitchFamily="49" charset="-127"/>
                <a:cs typeface="Arabic Typesetting" panose="03020402040406030203" pitchFamily="66" charset="-78"/>
              </a:rPr>
              <a:t>Канцуров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BatangChe" panose="02030609000101010101" pitchFamily="49" charset="-127"/>
                <a:cs typeface="Arabic Typesetting" panose="03020402040406030203" pitchFamily="66" charset="-78"/>
              </a:rPr>
              <a:t> Андрей Николаевич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j-lt"/>
              <a:ea typeface="BatangChe" panose="02030609000101010101" pitchFamily="49" charset="-127"/>
              <a:cs typeface="Arabic Typesetting" panose="03020402040406030203" pitchFamily="66" charset="-78"/>
            </a:endParaRPr>
          </a:p>
          <a:p>
            <a:pPr algn="r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BatangChe" panose="02030609000101010101" pitchFamily="49" charset="-127"/>
                <a:cs typeface="Arabic Typesetting" panose="03020402040406030203" pitchFamily="66" charset="-78"/>
              </a:rPr>
              <a:t>Директор Департамента государственной политики в сфере связи 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+mj-lt"/>
              <a:ea typeface="BatangChe" panose="02030609000101010101" pitchFamily="49" charset="-127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066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68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0" y="2499127"/>
            <a:ext cx="5643931" cy="316734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2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перспективах развития технологии 5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2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Концепция </a:t>
            </a:r>
            <a:r>
              <a:rPr lang="ru-RU" dirty="0" smtClean="0"/>
              <a:t>создания и развития 5</a:t>
            </a:r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7" name="AutoShape 2" descr="https://static.wixstatic.com/media/b1e42e_b01ecd4822484782a6e62b9526856b08~mv2.png/v1/fill/w_115,h_103,al_c,q_80,usm_0.66_1.00_0.01/b1e42e_b01ecd4822484782a6e62b9526856b08.webp"/>
          <p:cNvSpPr>
            <a:spLocks noChangeAspect="1" noChangeArrowheads="1"/>
          </p:cNvSpPr>
          <p:nvPr/>
        </p:nvSpPr>
        <p:spPr bwMode="auto">
          <a:xfrm>
            <a:off x="3643028" y="34485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57720"/>
            <a:endParaRPr lang="ru-RU" sz="1900">
              <a:solidFill>
                <a:srgbClr val="363636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90740" y="2066670"/>
            <a:ext cx="5072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Основные задачи Национальной программы «Цифровая экономика Российской Федерации» </a:t>
            </a:r>
            <a:b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в части сетей пятого поколения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6037756" y="3208183"/>
            <a:ext cx="5944767" cy="901279"/>
            <a:chOff x="5710096" y="2811943"/>
            <a:chExt cx="5944767" cy="901279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5710096" y="2811943"/>
              <a:ext cx="1464504" cy="901278"/>
              <a:chOff x="6668680" y="2281547"/>
              <a:chExt cx="941803" cy="579600"/>
            </a:xfrm>
          </p:grpSpPr>
          <p:sp>
            <p:nvSpPr>
              <p:cNvPr id="85" name="Прямоугольник 84"/>
              <p:cNvSpPr/>
              <p:nvPr/>
            </p:nvSpPr>
            <p:spPr>
              <a:xfrm>
                <a:off x="6668680" y="2281547"/>
                <a:ext cx="941803" cy="5796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pic>
            <p:nvPicPr>
              <p:cNvPr id="12" name="Рисунок 1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95679" y="2349060"/>
                <a:ext cx="487803" cy="464757"/>
              </a:xfrm>
              <a:prstGeom prst="rect">
                <a:avLst/>
              </a:prstGeom>
            </p:spPr>
          </p:pic>
        </p:grpSp>
        <p:grpSp>
          <p:nvGrpSpPr>
            <p:cNvPr id="90" name="Группа 89"/>
            <p:cNvGrpSpPr/>
            <p:nvPr/>
          </p:nvGrpSpPr>
          <p:grpSpPr>
            <a:xfrm>
              <a:off x="7174598" y="2811943"/>
              <a:ext cx="4480265" cy="901279"/>
              <a:chOff x="3065187" y="813870"/>
              <a:chExt cx="9165853" cy="640629"/>
            </a:xfrm>
          </p:grpSpPr>
          <p:sp>
            <p:nvSpPr>
              <p:cNvPr id="91" name="Прямоугольник 90"/>
              <p:cNvSpPr/>
              <p:nvPr/>
            </p:nvSpPr>
            <p:spPr>
              <a:xfrm>
                <a:off x="3065187" y="813870"/>
                <a:ext cx="9165853" cy="64062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3065187" y="866002"/>
                <a:ext cx="8869157" cy="52504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defTabSz="957720"/>
                <a:r>
                  <a:rPr lang="ru-RU" sz="1400" dirty="0"/>
                  <a:t>К</a:t>
                </a:r>
                <a:r>
                  <a:rPr lang="ru-RU" sz="1400" dirty="0" smtClean="0"/>
                  <a:t> </a:t>
                </a:r>
                <a:r>
                  <a:rPr lang="ru-RU" sz="1400" dirty="0"/>
                  <a:t>концу 2021 года необходимо создать условия для развертывания сетей 5G на территории не менее 10 городов-</a:t>
                </a:r>
                <a:r>
                  <a:rPr lang="ru-RU" sz="1400" dirty="0" err="1"/>
                  <a:t>миллионников</a:t>
                </a:r>
                <a:endParaRPr lang="ru-RU" sz="1400" dirty="0">
                  <a:solidFill>
                    <a:srgbClr val="363636"/>
                  </a:solidFill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2" name="Группа 21"/>
          <p:cNvGrpSpPr/>
          <p:nvPr/>
        </p:nvGrpSpPr>
        <p:grpSpPr>
          <a:xfrm>
            <a:off x="6037756" y="4573442"/>
            <a:ext cx="5942683" cy="899995"/>
            <a:chOff x="5710096" y="4177202"/>
            <a:chExt cx="5942683" cy="899995"/>
          </a:xfrm>
        </p:grpSpPr>
        <p:grpSp>
          <p:nvGrpSpPr>
            <p:cNvPr id="81" name="Группа 80"/>
            <p:cNvGrpSpPr/>
            <p:nvPr/>
          </p:nvGrpSpPr>
          <p:grpSpPr>
            <a:xfrm>
              <a:off x="7172514" y="4177202"/>
              <a:ext cx="4480265" cy="899995"/>
              <a:chOff x="3065187" y="813870"/>
              <a:chExt cx="9165853" cy="639721"/>
            </a:xfrm>
          </p:grpSpPr>
          <p:sp>
            <p:nvSpPr>
              <p:cNvPr id="82" name="Прямоугольник 81"/>
              <p:cNvSpPr/>
              <p:nvPr/>
            </p:nvSpPr>
            <p:spPr>
              <a:xfrm>
                <a:off x="3065187" y="813870"/>
                <a:ext cx="9165853" cy="63972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3076736" y="842910"/>
                <a:ext cx="8510605" cy="52504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defTabSz="957720"/>
                <a:r>
                  <a:rPr lang="ru-RU" sz="1400" dirty="0"/>
                  <a:t>Р</a:t>
                </a:r>
                <a:r>
                  <a:rPr lang="ru-RU" sz="1400" dirty="0" smtClean="0"/>
                  <a:t>еализация </a:t>
                </a:r>
                <a:r>
                  <a:rPr lang="ru-RU" sz="1400" dirty="0"/>
                  <a:t>пилотных проектов на сетях 5G до конца 2019 года, в том числе на территории одного города-</a:t>
                </a:r>
                <a:r>
                  <a:rPr lang="ru-RU" sz="1400" dirty="0" err="1"/>
                  <a:t>миллионника</a:t>
                </a:r>
                <a:endParaRPr lang="ru-RU" sz="1400" dirty="0">
                  <a:solidFill>
                    <a:srgbClr val="363636"/>
                  </a:solidFill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7" name="Группа 16"/>
            <p:cNvGrpSpPr/>
            <p:nvPr/>
          </p:nvGrpSpPr>
          <p:grpSpPr>
            <a:xfrm>
              <a:off x="5710096" y="4177203"/>
              <a:ext cx="1462418" cy="899994"/>
              <a:chOff x="6714972" y="6295475"/>
              <a:chExt cx="941803" cy="579600"/>
            </a:xfrm>
          </p:grpSpPr>
          <p:sp>
            <p:nvSpPr>
              <p:cNvPr id="94" name="Прямоугольник 93"/>
              <p:cNvSpPr/>
              <p:nvPr/>
            </p:nvSpPr>
            <p:spPr>
              <a:xfrm>
                <a:off x="6714972" y="6295475"/>
                <a:ext cx="941803" cy="5796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68593" y="6318517"/>
                <a:ext cx="543157" cy="533515"/>
              </a:xfrm>
              <a:prstGeom prst="rect">
                <a:avLst/>
              </a:prstGeom>
            </p:spPr>
          </p:pic>
        </p:grpSp>
      </p:grpSp>
      <p:sp>
        <p:nvSpPr>
          <p:cNvPr id="23" name="TextBox 22"/>
          <p:cNvSpPr txBox="1"/>
          <p:nvPr/>
        </p:nvSpPr>
        <p:spPr>
          <a:xfrm>
            <a:off x="36970" y="2515954"/>
            <a:ext cx="252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</a:t>
            </a:r>
            <a:r>
              <a:rPr lang="ru-RU" dirty="0" smtClean="0">
                <a:solidFill>
                  <a:schemeClr val="bg1"/>
                </a:solidFill>
              </a:rPr>
              <a:t>роект </a:t>
            </a:r>
            <a:r>
              <a:rPr lang="ru-RU" dirty="0">
                <a:solidFill>
                  <a:schemeClr val="bg1"/>
                </a:solidFill>
              </a:rPr>
              <a:t>Концепции создания и развития сетей 5G в Российской </a:t>
            </a:r>
            <a:r>
              <a:rPr lang="ru-RU" dirty="0" smtClean="0">
                <a:solidFill>
                  <a:schemeClr val="bg1"/>
                </a:solidFill>
              </a:rPr>
              <a:t>Федерации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3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План реализации Концепции создания и развития </a:t>
            </a:r>
            <a:r>
              <a:rPr lang="en-US" dirty="0" smtClean="0"/>
              <a:t>5G</a:t>
            </a:r>
            <a:endParaRPr lang="ru-RU" dirty="0"/>
          </a:p>
        </p:txBody>
      </p:sp>
      <p:sp>
        <p:nvSpPr>
          <p:cNvPr id="7" name="AutoShape 2" descr="https://static.wixstatic.com/media/b1e42e_b01ecd4822484782a6e62b9526856b08~mv2.png/v1/fill/w_115,h_103,al_c,q_80,usm_0.66_1.00_0.01/b1e42e_b01ecd4822484782a6e62b9526856b08.webp"/>
          <p:cNvSpPr>
            <a:spLocks noChangeAspect="1" noChangeArrowheads="1"/>
          </p:cNvSpPr>
          <p:nvPr/>
        </p:nvSpPr>
        <p:spPr bwMode="auto">
          <a:xfrm>
            <a:off x="3643028" y="34485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57720"/>
            <a:endParaRPr lang="ru-RU" sz="1900">
              <a:solidFill>
                <a:srgbClr val="363636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209363" y="3310354"/>
            <a:ext cx="10825505" cy="20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57720"/>
            <a:endParaRPr lang="ru-RU" sz="1600" dirty="0">
              <a:noFill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694" y="6609908"/>
            <a:ext cx="24320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i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* - ПАК – программно-аппаратный комплекс</a:t>
            </a:r>
            <a:endParaRPr lang="ru-RU" sz="900" i="1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205202" y="3664687"/>
            <a:ext cx="11825478" cy="633144"/>
            <a:chOff x="205202" y="3276067"/>
            <a:chExt cx="11825478" cy="633144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205480" y="3285903"/>
              <a:ext cx="10825200" cy="623308"/>
              <a:chOff x="1205479" y="3269356"/>
              <a:chExt cx="10825200" cy="623308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1205479" y="3269356"/>
                <a:ext cx="10825200" cy="208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defTabSz="957720">
                  <a:defRPr sz="1400"/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ru-RU" dirty="0">
                    <a:solidFill>
                      <a:schemeClr val="tx1"/>
                    </a:solidFill>
                  </a:rPr>
                  <a:t>Дополнение требований к построению сетей подвижной радиотелефонной связи для сетей связи 5G</a:t>
                </a:r>
              </a:p>
            </p:txBody>
          </p:sp>
          <p:sp>
            <p:nvSpPr>
              <p:cNvPr id="109" name="Прямоугольник 108"/>
              <p:cNvSpPr/>
              <p:nvPr/>
            </p:nvSpPr>
            <p:spPr>
              <a:xfrm>
                <a:off x="1629379" y="3479119"/>
                <a:ext cx="10401300" cy="41354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Дополнение Требований </a:t>
                </a:r>
                <a:r>
                  <a:rPr lang="ru-RU" sz="1050" dirty="0">
                    <a:solidFill>
                      <a:schemeClr val="tx1"/>
                    </a:solidFill>
                  </a:rPr>
                  <a:t>к построению сетей подвижной радиотелефонной связи для сетей 5G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положением </a:t>
                </a:r>
                <a:r>
                  <a:rPr lang="ru-RU" sz="1050" dirty="0">
                    <a:solidFill>
                      <a:schemeClr val="tx1"/>
                    </a:solidFill>
                  </a:rPr>
                  <a:t>о возможности построения комбинированных территориально-распределенных узлов связи, функции которых могут быть </a:t>
                </a:r>
                <a:r>
                  <a:rPr lang="ru-RU" sz="1050" dirty="0" err="1" smtClean="0">
                    <a:solidFill>
                      <a:schemeClr val="tx1"/>
                    </a:solidFill>
                  </a:rPr>
                  <a:t>виртуализированы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.</a:t>
                </a:r>
                <a:endParaRPr lang="ru-RU" sz="105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Группа 21"/>
            <p:cNvGrpSpPr/>
            <p:nvPr/>
          </p:nvGrpSpPr>
          <p:grpSpPr>
            <a:xfrm>
              <a:off x="205202" y="3276067"/>
              <a:ext cx="941803" cy="486000"/>
              <a:chOff x="167102" y="3307817"/>
              <a:chExt cx="941803" cy="486000"/>
            </a:xfrm>
          </p:grpSpPr>
          <p:sp>
            <p:nvSpPr>
              <p:cNvPr id="114" name="Прямоугольник 113"/>
              <p:cNvSpPr/>
              <p:nvPr/>
            </p:nvSpPr>
            <p:spPr>
              <a:xfrm>
                <a:off x="167102" y="3307817"/>
                <a:ext cx="941803" cy="486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pic>
            <p:nvPicPr>
              <p:cNvPr id="14" name="Рисунок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0295" y="3361693"/>
                <a:ext cx="344396" cy="391666"/>
              </a:xfrm>
              <a:prstGeom prst="rect">
                <a:avLst/>
              </a:prstGeom>
            </p:spPr>
          </p:pic>
        </p:grpSp>
      </p:grpSp>
      <p:grpSp>
        <p:nvGrpSpPr>
          <p:cNvPr id="17" name="Группа 16"/>
          <p:cNvGrpSpPr/>
          <p:nvPr/>
        </p:nvGrpSpPr>
        <p:grpSpPr>
          <a:xfrm>
            <a:off x="205202" y="4440462"/>
            <a:ext cx="11829668" cy="487190"/>
            <a:chOff x="205202" y="4653822"/>
            <a:chExt cx="11829668" cy="487190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1209365" y="4653822"/>
              <a:ext cx="10825505" cy="486533"/>
              <a:chOff x="1209363" y="4688072"/>
              <a:chExt cx="10825505" cy="486533"/>
            </a:xfrm>
          </p:grpSpPr>
          <p:sp>
            <p:nvSpPr>
              <p:cNvPr id="103" name="Прямоугольник 102"/>
              <p:cNvSpPr/>
              <p:nvPr/>
            </p:nvSpPr>
            <p:spPr>
              <a:xfrm>
                <a:off x="1209363" y="4688072"/>
                <a:ext cx="10825505" cy="208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r>
                  <a:rPr lang="ru-RU" sz="1400" dirty="0">
                    <a:solidFill>
                      <a:schemeClr val="tx1"/>
                    </a:solidFill>
                  </a:rPr>
                  <a:t>Мероприятия по обеспечению информационной безопасности и проведению следственно-оперативных </a:t>
                </a:r>
                <a:r>
                  <a:rPr lang="ru-RU" sz="1400" dirty="0" err="1" smtClean="0">
                    <a:solidFill>
                      <a:schemeClr val="tx1"/>
                    </a:solidFill>
                  </a:rPr>
                  <a:t>разыскных</a:t>
                </a:r>
                <a:r>
                  <a:rPr lang="ru-RU" sz="1400" dirty="0" smtClean="0">
                    <a:solidFill>
                      <a:schemeClr val="tx1"/>
                    </a:solidFill>
                  </a:rPr>
                  <a:t> мероприятий</a:t>
                </a:r>
                <a:endParaRPr lang="ru-RU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Прямоугольник 110"/>
              <p:cNvSpPr/>
              <p:nvPr/>
            </p:nvSpPr>
            <p:spPr>
              <a:xfrm>
                <a:off x="1633568" y="4894339"/>
                <a:ext cx="10401300" cy="28026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Обеспечение правовых основ </a:t>
                </a:r>
                <a:r>
                  <a:rPr lang="ru-RU" sz="1050" dirty="0">
                    <a:solidFill>
                      <a:schemeClr val="tx1"/>
                    </a:solidFill>
                  </a:rPr>
                  <a:t>проведения СОРМ на сетях 5</a:t>
                </a:r>
                <a:r>
                  <a:rPr lang="en-US" sz="1050" dirty="0">
                    <a:solidFill>
                      <a:schemeClr val="tx1"/>
                    </a:solidFill>
                  </a:rPr>
                  <a:t>G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, формирование нормативной базы </a:t>
                </a:r>
                <a:r>
                  <a:rPr lang="ru-RU" sz="1050" dirty="0">
                    <a:solidFill>
                      <a:schemeClr val="tx1"/>
                    </a:solidFill>
                  </a:rPr>
                  <a:t>по вопросам обеспечения информационной безопасности в сетях 5G в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РФ.</a:t>
                </a:r>
                <a:endParaRPr lang="ru-RU" sz="105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205202" y="4654112"/>
              <a:ext cx="941803" cy="486900"/>
              <a:chOff x="167102" y="4692212"/>
              <a:chExt cx="941803" cy="486900"/>
            </a:xfrm>
          </p:grpSpPr>
          <p:sp>
            <p:nvSpPr>
              <p:cNvPr id="120" name="Прямоугольник 119"/>
              <p:cNvSpPr/>
              <p:nvPr/>
            </p:nvSpPr>
            <p:spPr>
              <a:xfrm>
                <a:off x="167102" y="4692212"/>
                <a:ext cx="941803" cy="4869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pic>
            <p:nvPicPr>
              <p:cNvPr id="15" name="Рисунок 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4172" y="4717386"/>
                <a:ext cx="516642" cy="455621"/>
              </a:xfrm>
              <a:prstGeom prst="rect">
                <a:avLst/>
              </a:prstGeom>
            </p:spPr>
          </p:pic>
        </p:grpSp>
      </p:grpSp>
      <p:grpSp>
        <p:nvGrpSpPr>
          <p:cNvPr id="31" name="Группа 30"/>
          <p:cNvGrpSpPr/>
          <p:nvPr/>
        </p:nvGrpSpPr>
        <p:grpSpPr>
          <a:xfrm>
            <a:off x="205202" y="1861081"/>
            <a:ext cx="11829668" cy="914730"/>
            <a:chOff x="205202" y="1769641"/>
            <a:chExt cx="11829668" cy="914730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209365" y="1769641"/>
              <a:ext cx="10825505" cy="914730"/>
              <a:chOff x="1195730" y="1801391"/>
              <a:chExt cx="10825505" cy="914730"/>
            </a:xfrm>
          </p:grpSpPr>
          <p:sp>
            <p:nvSpPr>
              <p:cNvPr id="49" name="Прямоугольник 48"/>
              <p:cNvSpPr/>
              <p:nvPr/>
            </p:nvSpPr>
            <p:spPr>
              <a:xfrm>
                <a:off x="1195730" y="1801391"/>
                <a:ext cx="10825505" cy="209567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r>
                  <a:rPr lang="ru-RU" sz="1400" dirty="0">
                    <a:solidFill>
                      <a:schemeClr val="tx1"/>
                    </a:solidFill>
                  </a:rPr>
                  <a:t>Мероприятия по упрощению развертывания инфраструктуры сетей связи </a:t>
                </a:r>
                <a:r>
                  <a:rPr lang="ru-RU" sz="1400" dirty="0" smtClean="0">
                    <a:solidFill>
                      <a:schemeClr val="tx1"/>
                    </a:solidFill>
                  </a:rPr>
                  <a:t>5G</a:t>
                </a:r>
                <a:endParaRPr lang="ru-RU" sz="1400" dirty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1619935" y="2009308"/>
                <a:ext cx="10401300" cy="70681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>
                    <a:solidFill>
                      <a:schemeClr val="tx1"/>
                    </a:solidFill>
                  </a:rPr>
                  <a:t>С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окращение </a:t>
                </a:r>
                <a:r>
                  <a:rPr lang="ru-RU" sz="1050" dirty="0">
                    <a:solidFill>
                      <a:schemeClr val="tx1"/>
                    </a:solidFill>
                  </a:rPr>
                  <a:t>срока выдачи РИЧ до 1,5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месяцев. </a:t>
                </a:r>
                <a:endParaRPr lang="ru-RU" sz="105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>
                    <a:solidFill>
                      <a:schemeClr val="tx1"/>
                    </a:solidFill>
                  </a:rPr>
                  <a:t>И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зменение </a:t>
                </a:r>
                <a:r>
                  <a:rPr lang="ru-RU" sz="1050" dirty="0">
                    <a:solidFill>
                      <a:schemeClr val="tx1"/>
                    </a:solidFill>
                  </a:rPr>
                  <a:t>ряда санитарно-эпидемиологических правил и норм для их адаптации к применению на сетях 5</a:t>
                </a:r>
                <a:r>
                  <a:rPr lang="en-US" sz="1050" dirty="0">
                    <a:solidFill>
                      <a:schemeClr val="tx1"/>
                    </a:solidFill>
                  </a:rPr>
                  <a:t>G</a:t>
                </a:r>
                <a:endParaRPr lang="ru-RU" sz="105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Создание </a:t>
                </a:r>
                <a:r>
                  <a:rPr lang="ru-RU" sz="1050" dirty="0">
                    <a:solidFill>
                      <a:schemeClr val="tx1"/>
                    </a:solidFill>
                  </a:rPr>
                  <a:t>благоприятных условий для развертывания инфраструктуры сетей 5G, позволяющих обеспечить заданные темпы внедрения при сохранении допустимого уровня инвестиций</a:t>
                </a:r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205202" y="1772509"/>
              <a:ext cx="941803" cy="486000"/>
              <a:chOff x="167102" y="1785209"/>
              <a:chExt cx="941803" cy="486000"/>
            </a:xfrm>
          </p:grpSpPr>
          <p:sp>
            <p:nvSpPr>
              <p:cNvPr id="56" name="Прямоугольник 55"/>
              <p:cNvSpPr/>
              <p:nvPr/>
            </p:nvSpPr>
            <p:spPr>
              <a:xfrm>
                <a:off x="167102" y="1785209"/>
                <a:ext cx="941803" cy="486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pic>
            <p:nvPicPr>
              <p:cNvPr id="16" name="Рисунок 1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6182" y="1809075"/>
                <a:ext cx="432622" cy="436002"/>
              </a:xfrm>
              <a:prstGeom prst="rect">
                <a:avLst/>
              </a:prstGeom>
            </p:spPr>
          </p:pic>
        </p:grpSp>
      </p:grpSp>
      <p:grpSp>
        <p:nvGrpSpPr>
          <p:cNvPr id="30" name="Группа 29"/>
          <p:cNvGrpSpPr/>
          <p:nvPr/>
        </p:nvGrpSpPr>
        <p:grpSpPr>
          <a:xfrm>
            <a:off x="205202" y="2905754"/>
            <a:ext cx="11829668" cy="621480"/>
            <a:chOff x="205202" y="2600954"/>
            <a:chExt cx="11829668" cy="621480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209365" y="2600954"/>
              <a:ext cx="10825505" cy="621480"/>
              <a:chOff x="1209365" y="2619839"/>
              <a:chExt cx="10825505" cy="621480"/>
            </a:xfrm>
          </p:grpSpPr>
          <p:sp>
            <p:nvSpPr>
              <p:cNvPr id="63" name="Прямоугольник 62"/>
              <p:cNvSpPr/>
              <p:nvPr/>
            </p:nvSpPr>
            <p:spPr>
              <a:xfrm>
                <a:off x="1209365" y="2619839"/>
                <a:ext cx="10825505" cy="208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r>
                  <a:rPr lang="ru-RU" sz="1400" dirty="0">
                    <a:solidFill>
                      <a:schemeClr val="tx1"/>
                    </a:solidFill>
                  </a:rPr>
                  <a:t>Мероприятия по упрощению внедрения виртуализации сетевых элементов и функциональности сетей связи 5G</a:t>
                </a:r>
              </a:p>
            </p:txBody>
          </p:sp>
          <p:sp>
            <p:nvSpPr>
              <p:cNvPr id="108" name="Прямоугольник 107"/>
              <p:cNvSpPr/>
              <p:nvPr/>
            </p:nvSpPr>
            <p:spPr>
              <a:xfrm>
                <a:off x="1633568" y="2827774"/>
                <a:ext cx="10401300" cy="41354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Разработка </a:t>
                </a:r>
                <a:r>
                  <a:rPr lang="ru-RU" sz="1050" dirty="0">
                    <a:solidFill>
                      <a:schemeClr val="tx1"/>
                    </a:solidFill>
                  </a:rPr>
                  <a:t>и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утверждение Правил </a:t>
                </a:r>
                <a:r>
                  <a:rPr lang="ru-RU" sz="1050" dirty="0">
                    <a:solidFill>
                      <a:schemeClr val="tx1"/>
                    </a:solidFill>
                  </a:rPr>
                  <a:t>применения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ПАК* </a:t>
                </a:r>
                <a:r>
                  <a:rPr lang="ru-RU" sz="1050" dirty="0">
                    <a:solidFill>
                      <a:schemeClr val="tx1"/>
                    </a:solidFill>
                  </a:rPr>
                  <a:t>средств связи 5G, функционирующего на базе среды виртуализации центров обработки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данных.</a:t>
                </a:r>
                <a:endParaRPr lang="ru-RU" sz="105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Разработка отечественных стандартов </a:t>
                </a:r>
                <a:r>
                  <a:rPr lang="ru-RU" sz="1050" dirty="0">
                    <a:solidFill>
                      <a:schemeClr val="tx1"/>
                    </a:solidFill>
                  </a:rPr>
                  <a:t>сертификации ЦОД и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определение требований </a:t>
                </a:r>
                <a:r>
                  <a:rPr lang="ru-RU" sz="1050" dirty="0">
                    <a:solidFill>
                      <a:schemeClr val="tx1"/>
                    </a:solidFill>
                  </a:rPr>
                  <a:t>для развертывания на их основе средств и узлов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связи.</a:t>
                </a:r>
                <a:endParaRPr lang="ru-RU" sz="105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205202" y="2603028"/>
              <a:ext cx="941803" cy="486000"/>
              <a:chOff x="167102" y="2634778"/>
              <a:chExt cx="941803" cy="486000"/>
            </a:xfrm>
          </p:grpSpPr>
          <p:sp>
            <p:nvSpPr>
              <p:cNvPr id="66" name="Прямоугольник 65"/>
              <p:cNvSpPr/>
              <p:nvPr/>
            </p:nvSpPr>
            <p:spPr>
              <a:xfrm>
                <a:off x="167102" y="2634778"/>
                <a:ext cx="941803" cy="486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pic>
            <p:nvPicPr>
              <p:cNvPr id="18" name="Рисунок 1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8243" y="2650193"/>
                <a:ext cx="428500" cy="465942"/>
              </a:xfrm>
              <a:prstGeom prst="rect">
                <a:avLst/>
              </a:prstGeom>
            </p:spPr>
          </p:pic>
        </p:grpSp>
      </p:grpSp>
      <p:grpSp>
        <p:nvGrpSpPr>
          <p:cNvPr id="28" name="Группа 27"/>
          <p:cNvGrpSpPr/>
          <p:nvPr/>
        </p:nvGrpSpPr>
        <p:grpSpPr>
          <a:xfrm>
            <a:off x="205202" y="5074346"/>
            <a:ext cx="11829668" cy="1384014"/>
            <a:chOff x="205202" y="5013386"/>
            <a:chExt cx="11829668" cy="1384014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1209365" y="5020942"/>
              <a:ext cx="10825505" cy="1376458"/>
              <a:chOff x="1195726" y="5235572"/>
              <a:chExt cx="10825505" cy="1376458"/>
            </a:xfrm>
          </p:grpSpPr>
          <p:sp>
            <p:nvSpPr>
              <p:cNvPr id="106" name="Прямоугольник 105"/>
              <p:cNvSpPr/>
              <p:nvPr/>
            </p:nvSpPr>
            <p:spPr>
              <a:xfrm>
                <a:off x="1195726" y="5235572"/>
                <a:ext cx="10825505" cy="208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r>
                  <a:rPr lang="ru-RU" sz="1400" dirty="0">
                    <a:solidFill>
                      <a:schemeClr val="tx1"/>
                    </a:solidFill>
                  </a:rPr>
                  <a:t>Мероприятия по выделению и использованию РЧС в приоритетных полосах радиочастот для развития сетей 5G в </a:t>
                </a:r>
                <a:r>
                  <a:rPr lang="ru-RU" sz="1400" dirty="0" smtClean="0">
                    <a:solidFill>
                      <a:schemeClr val="tx1"/>
                    </a:solidFill>
                  </a:rPr>
                  <a:t>РФ</a:t>
                </a:r>
                <a:endParaRPr lang="ru-RU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Прямоугольник 111"/>
              <p:cNvSpPr/>
              <p:nvPr/>
            </p:nvSpPr>
            <p:spPr>
              <a:xfrm>
                <a:off x="1619931" y="5438049"/>
                <a:ext cx="10401300" cy="117398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Определение перспективных полос </a:t>
                </a:r>
                <a:r>
                  <a:rPr lang="ru-RU" sz="1050" dirty="0">
                    <a:solidFill>
                      <a:schemeClr val="tx1"/>
                    </a:solidFill>
                  </a:rPr>
                  <a:t>радиочастот для создания сетей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5G </a:t>
                </a:r>
                <a:r>
                  <a:rPr lang="ru-RU" sz="1050" dirty="0">
                    <a:solidFill>
                      <a:schemeClr val="tx1"/>
                    </a:solidFill>
                  </a:rPr>
                  <a:t>в Российской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Федерации и принятие решений ГКРЧ о возможности их использования для сетей 5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G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.</a:t>
                </a:r>
                <a:endParaRPr lang="ru-RU" sz="105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Решение </a:t>
                </a:r>
                <a:r>
                  <a:rPr lang="ru-RU" sz="1050" dirty="0">
                    <a:solidFill>
                      <a:schemeClr val="tx1"/>
                    </a:solidFill>
                  </a:rPr>
                  <a:t>вопроса о возможности расширения принципа технологической нейтральности для ранее выделенных полос радиочастот для подвижной сухопутной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связи.</a:t>
                </a:r>
                <a:endParaRPr lang="ru-RU" sz="105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Выделение РЧС и реализация </a:t>
                </a:r>
                <a:r>
                  <a:rPr lang="ru-RU" sz="1050" dirty="0">
                    <a:solidFill>
                      <a:schemeClr val="tx1"/>
                    </a:solidFill>
                  </a:rPr>
                  <a:t>пилотных проектов в не менее чем 1 из городов РФ с численностью населения более 1 млн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человек.</a:t>
                </a:r>
                <a:endParaRPr lang="ru-RU" sz="105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Принятие решения </a:t>
                </a:r>
                <a:r>
                  <a:rPr lang="ru-RU" sz="1050" dirty="0">
                    <a:solidFill>
                      <a:schemeClr val="tx1"/>
                    </a:solidFill>
                  </a:rPr>
                  <a:t>ГКРЧ о возможности использования полос радиочастот для сетей связи 5</a:t>
                </a:r>
                <a:r>
                  <a:rPr lang="en-US" sz="1050" dirty="0" smtClean="0">
                    <a:solidFill>
                      <a:schemeClr val="tx1"/>
                    </a:solidFill>
                  </a:rPr>
                  <a:t>G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, </a:t>
                </a:r>
                <a:r>
                  <a:rPr lang="ru-RU" sz="1050" dirty="0">
                    <a:solidFill>
                      <a:schemeClr val="tx1"/>
                    </a:solidFill>
                  </a:rPr>
                  <a:t>принятие решения о проведении торгов на приобретение РЧС для сетей 5G.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Проведение НИР по разработке Плана конверсии РЧС и его последующее утверждение Президентом РФ в целях проведения конверсии.</a:t>
                </a:r>
                <a:endParaRPr lang="ru-RU" sz="1050" dirty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ru-RU" sz="1050" dirty="0" smtClean="0">
                    <a:solidFill>
                      <a:schemeClr val="tx1"/>
                    </a:solidFill>
                  </a:rPr>
                  <a:t>Определение размеров </a:t>
                </a:r>
                <a:r>
                  <a:rPr lang="ru-RU" sz="1050" dirty="0">
                    <a:solidFill>
                      <a:schemeClr val="tx1"/>
                    </a:solidFill>
                  </a:rPr>
                  <a:t>разовой платы и ежегодной платы за использование РЧС </a:t>
                </a:r>
                <a:r>
                  <a:rPr lang="ru-RU" sz="1050" dirty="0" smtClean="0">
                    <a:solidFill>
                      <a:schemeClr val="tx1"/>
                    </a:solidFill>
                  </a:rPr>
                  <a:t>сетей </a:t>
                </a:r>
                <a:r>
                  <a:rPr lang="ru-RU" sz="1050" dirty="0">
                    <a:solidFill>
                      <a:schemeClr val="tx1"/>
                    </a:solidFill>
                  </a:rPr>
                  <a:t>5</a:t>
                </a:r>
                <a:r>
                  <a:rPr lang="en-US" sz="1050" dirty="0">
                    <a:solidFill>
                      <a:schemeClr val="tx1"/>
                    </a:solidFill>
                  </a:rPr>
                  <a:t>G</a:t>
                </a:r>
                <a:r>
                  <a:rPr lang="ru-RU" sz="1050" dirty="0">
                    <a:solidFill>
                      <a:schemeClr val="tx1"/>
                    </a:solidFill>
                  </a:rPr>
                  <a:t> в РФ.</a:t>
                </a:r>
              </a:p>
            </p:txBody>
          </p:sp>
        </p:grpSp>
        <p:grpSp>
          <p:nvGrpSpPr>
            <p:cNvPr id="25" name="Группа 24"/>
            <p:cNvGrpSpPr/>
            <p:nvPr/>
          </p:nvGrpSpPr>
          <p:grpSpPr>
            <a:xfrm>
              <a:off x="205202" y="5013386"/>
              <a:ext cx="941803" cy="486000"/>
              <a:chOff x="167102" y="5304216"/>
              <a:chExt cx="941803" cy="486000"/>
            </a:xfrm>
          </p:grpSpPr>
          <p:sp>
            <p:nvSpPr>
              <p:cNvPr id="123" name="Прямоугольник 122"/>
              <p:cNvSpPr/>
              <p:nvPr/>
            </p:nvSpPr>
            <p:spPr>
              <a:xfrm>
                <a:off x="167102" y="5304216"/>
                <a:ext cx="941803" cy="486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pic>
            <p:nvPicPr>
              <p:cNvPr id="19" name="Рисунок 18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8131" y="5325154"/>
                <a:ext cx="468724" cy="465062"/>
              </a:xfrm>
              <a:prstGeom prst="rect">
                <a:avLst/>
              </a:prstGeom>
            </p:spPr>
          </p:pic>
        </p:grpSp>
      </p:grpSp>
      <p:sp>
        <p:nvSpPr>
          <p:cNvPr id="44" name="Текст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перспективах развития технологии 5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2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6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4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Обсуждение Концепции создания и развития </a:t>
            </a:r>
            <a:r>
              <a:rPr lang="en-US" dirty="0" smtClean="0"/>
              <a:t>5G</a:t>
            </a:r>
            <a:endParaRPr lang="ru-RU" dirty="0"/>
          </a:p>
        </p:txBody>
      </p:sp>
      <p:sp>
        <p:nvSpPr>
          <p:cNvPr id="7" name="AutoShape 2" descr="https://static.wixstatic.com/media/b1e42e_b01ecd4822484782a6e62b9526856b08~mv2.png/v1/fill/w_115,h_103,al_c,q_80,usm_0.66_1.00_0.01/b1e42e_b01ecd4822484782a6e62b9526856b08.webp"/>
          <p:cNvSpPr>
            <a:spLocks noChangeAspect="1" noChangeArrowheads="1"/>
          </p:cNvSpPr>
          <p:nvPr/>
        </p:nvSpPr>
        <p:spPr bwMode="auto">
          <a:xfrm>
            <a:off x="3643028" y="344855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57720"/>
            <a:endParaRPr lang="ru-RU" sz="1900">
              <a:solidFill>
                <a:srgbClr val="363636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234822" y="1989548"/>
            <a:ext cx="1523492" cy="4075784"/>
            <a:chOff x="234822" y="1989548"/>
            <a:chExt cx="1523492" cy="4014728"/>
          </a:xfrm>
        </p:grpSpPr>
        <p:sp>
          <p:nvSpPr>
            <p:cNvPr id="37" name="Прямоугольник с двумя скругленными соседними углами 36"/>
            <p:cNvSpPr/>
            <p:nvPr/>
          </p:nvSpPr>
          <p:spPr>
            <a:xfrm rot="16200000">
              <a:off x="-969608" y="3193978"/>
              <a:ext cx="3932351" cy="1523492"/>
            </a:xfrm>
            <a:prstGeom prst="round2SameRect">
              <a:avLst/>
            </a:prstGeom>
            <a:solidFill>
              <a:srgbClr val="004DBF"/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57720">
                <a:spcAft>
                  <a:spcPts val="600"/>
                </a:spcAft>
              </a:pPr>
              <a:endParaRPr lang="ru-RU" sz="1600" b="1" dirty="0">
                <a:solidFill>
                  <a:srgbClr val="6C6C6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76562" y="3033249"/>
              <a:ext cx="1429230" cy="2971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57720">
                <a:spcAft>
                  <a:spcPts val="1200"/>
                </a:spcAft>
              </a:pPr>
              <a:r>
                <a:rPr lang="ru-RU" sz="1400" b="1" dirty="0" smtClean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rPr>
                <a:t>Рабочая группа</a:t>
              </a:r>
            </a:p>
            <a:p>
              <a:pPr algn="ctr" defTabSz="957720">
                <a:spcAft>
                  <a:spcPts val="1200"/>
                </a:spcAft>
              </a:pPr>
              <a:r>
                <a:rPr lang="ru-RU" sz="1400" b="1" dirty="0" smtClean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rPr>
                <a:t>ФОИВ</a:t>
              </a:r>
            </a:p>
            <a:p>
              <a:pPr algn="ctr" defTabSz="957720">
                <a:spcAft>
                  <a:spcPts val="1200"/>
                </a:spcAft>
              </a:pPr>
              <a:r>
                <a:rPr lang="ru-RU" sz="1400" b="1" dirty="0" smtClean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rPr>
                <a:t>Операторы мобильной связи</a:t>
              </a:r>
            </a:p>
            <a:p>
              <a:pPr algn="ctr" defTabSz="957720">
                <a:spcAft>
                  <a:spcPts val="1200"/>
                </a:spcAft>
              </a:pPr>
              <a:r>
                <a:rPr lang="ru-RU" sz="1400" b="1" dirty="0" smtClean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rPr>
                <a:t>АНО «Цифровая экономика»</a:t>
              </a:r>
            </a:p>
            <a:p>
              <a:pPr algn="ctr" defTabSz="957720">
                <a:spcAft>
                  <a:spcPts val="1200"/>
                </a:spcAft>
              </a:pPr>
              <a:r>
                <a:rPr lang="ru-RU" sz="1400" b="1" dirty="0" smtClean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rPr>
                <a:t>Эксперты</a:t>
              </a:r>
            </a:p>
            <a:p>
              <a:pPr algn="ctr" defTabSz="957720"/>
              <a:endParaRPr lang="ru-RU" sz="1400" b="1" dirty="0">
                <a:solidFill>
                  <a:srgbClr val="FFFFFF"/>
                </a:solidFill>
                <a:ea typeface="BatangChe" panose="02030609000101010101" pitchFamily="49" charset="-127"/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0635" y="2054402"/>
              <a:ext cx="896887" cy="888807"/>
            </a:xfrm>
            <a:prstGeom prst="rect">
              <a:avLst/>
            </a:prstGeom>
          </p:spPr>
        </p:pic>
      </p:grpSp>
      <p:grpSp>
        <p:nvGrpSpPr>
          <p:cNvPr id="12" name="Группа 11"/>
          <p:cNvGrpSpPr/>
          <p:nvPr/>
        </p:nvGrpSpPr>
        <p:grpSpPr>
          <a:xfrm>
            <a:off x="1825492" y="2391941"/>
            <a:ext cx="10421878" cy="579800"/>
            <a:chOff x="1825492" y="1843301"/>
            <a:chExt cx="10421878" cy="579800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1825492" y="1843301"/>
              <a:ext cx="10421878" cy="579800"/>
              <a:chOff x="1878832" y="2598436"/>
              <a:chExt cx="10421878" cy="579800"/>
            </a:xfrm>
          </p:grpSpPr>
          <p:grpSp>
            <p:nvGrpSpPr>
              <p:cNvPr id="43" name="Группа 42"/>
              <p:cNvGrpSpPr/>
              <p:nvPr/>
            </p:nvGrpSpPr>
            <p:grpSpPr>
              <a:xfrm>
                <a:off x="2820635" y="2598636"/>
                <a:ext cx="9480075" cy="579600"/>
                <a:chOff x="3065187" y="813870"/>
                <a:chExt cx="9338305" cy="411980"/>
              </a:xfrm>
            </p:grpSpPr>
            <p:sp>
              <p:nvSpPr>
                <p:cNvPr id="46" name="Прямоугольник 45"/>
                <p:cNvSpPr/>
                <p:nvPr/>
              </p:nvSpPr>
              <p:spPr>
                <a:xfrm>
                  <a:off x="3065187" y="813870"/>
                  <a:ext cx="9165853" cy="41198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957720"/>
                  <a:endParaRPr lang="ru-RU" sz="1600" dirty="0">
                    <a:solidFill>
                      <a:srgbClr val="FFFFFF"/>
                    </a:solidFill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3076736" y="816571"/>
                  <a:ext cx="9326756" cy="37190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defTabSz="957720"/>
                  <a:r>
                    <a:rPr lang="ru-RU" sz="1400" dirty="0"/>
                    <a:t>Выбор оптимального сценария развития сетей 5</a:t>
                  </a:r>
                  <a:r>
                    <a:rPr lang="en-US" sz="1400" dirty="0"/>
                    <a:t>G</a:t>
                  </a:r>
                  <a:r>
                    <a:rPr lang="ru-RU" sz="1400" dirty="0"/>
                    <a:t>: сценарий единого инфраструктурного оператора в виде консорциума или сценарий интенсивного совместного использования сетевой инфраструктуры мобильными операторами</a:t>
                  </a:r>
                  <a:endParaRPr lang="ru-RU" sz="1400" dirty="0">
                    <a:solidFill>
                      <a:srgbClr val="363636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4" name="Прямоугольник 43"/>
              <p:cNvSpPr/>
              <p:nvPr/>
            </p:nvSpPr>
            <p:spPr>
              <a:xfrm>
                <a:off x="1878832" y="2598436"/>
                <a:ext cx="941803" cy="5796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57720"/>
                <a:endParaRPr lang="ru-RU" sz="1600" dirty="0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86425" y="1877539"/>
              <a:ext cx="505800" cy="511124"/>
            </a:xfrm>
            <a:prstGeom prst="rect">
              <a:avLst/>
            </a:prstGeom>
          </p:spPr>
        </p:pic>
      </p:grpSp>
      <p:grpSp>
        <p:nvGrpSpPr>
          <p:cNvPr id="23" name="Группа 22"/>
          <p:cNvGrpSpPr/>
          <p:nvPr/>
        </p:nvGrpSpPr>
        <p:grpSpPr>
          <a:xfrm>
            <a:off x="1825492" y="3142358"/>
            <a:ext cx="10366508" cy="1112823"/>
            <a:chOff x="1825492" y="3024385"/>
            <a:chExt cx="10366508" cy="1112823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2779019" y="3633038"/>
              <a:ext cx="9293281" cy="504170"/>
              <a:chOff x="2779019" y="3633038"/>
              <a:chExt cx="9293281" cy="504170"/>
            </a:xfrm>
          </p:grpSpPr>
          <p:sp>
            <p:nvSpPr>
              <p:cNvPr id="84" name="Прямоугольник 83"/>
              <p:cNvSpPr/>
              <p:nvPr/>
            </p:nvSpPr>
            <p:spPr>
              <a:xfrm>
                <a:off x="2779019" y="3633038"/>
                <a:ext cx="3941821" cy="50417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1100" dirty="0">
                    <a:solidFill>
                      <a:schemeClr val="tx1"/>
                    </a:solidFill>
                  </a:rPr>
                  <a:t>Н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еобходимость </a:t>
                </a:r>
                <a:r>
                  <a:rPr lang="ru-RU" sz="1100" dirty="0">
                    <a:solidFill>
                      <a:schemeClr val="tx1"/>
                    </a:solidFill>
                  </a:rPr>
                  <a:t>выполнения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программы </a:t>
                </a:r>
                <a:r>
                  <a:rPr lang="ru-RU" sz="1100" dirty="0">
                    <a:solidFill>
                      <a:schemeClr val="tx1"/>
                    </a:solidFill>
                  </a:rPr>
                  <a:t>конверсии и перераспределения РЧС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для </a:t>
                </a:r>
                <a:r>
                  <a:rPr lang="ru-RU" sz="1100" dirty="0">
                    <a:solidFill>
                      <a:schemeClr val="tx1"/>
                    </a:solidFill>
                  </a:rPr>
                  <a:t>выделения необходимого объема спектра для эффективного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развития сетей 5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G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.</a:t>
                </a:r>
                <a:endParaRPr lang="ru-RU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Прямоугольник 84"/>
              <p:cNvSpPr/>
              <p:nvPr/>
            </p:nvSpPr>
            <p:spPr>
              <a:xfrm>
                <a:off x="6992879" y="3633038"/>
                <a:ext cx="5079421" cy="50417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1100" dirty="0"/>
                  <a:t>Р</a:t>
                </a:r>
                <a:r>
                  <a:rPr lang="ru-RU" sz="1100" dirty="0" smtClean="0"/>
                  <a:t>азработка и реализация Плана конверсии РЧС </a:t>
                </a:r>
                <a:r>
                  <a:rPr lang="ru-RU" sz="1100" dirty="0"/>
                  <a:t>в интересах развития сетей 5</a:t>
                </a:r>
                <a:r>
                  <a:rPr lang="en-US" sz="1100" dirty="0" smtClean="0"/>
                  <a:t>G</a:t>
                </a:r>
                <a:r>
                  <a:rPr lang="ru-RU" sz="1100" dirty="0" smtClean="0"/>
                  <a:t>.</a:t>
                </a:r>
                <a:endParaRPr lang="ru-RU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Нашивка 89"/>
              <p:cNvSpPr/>
              <p:nvPr/>
            </p:nvSpPr>
            <p:spPr>
              <a:xfrm>
                <a:off x="6780672" y="3726872"/>
                <a:ext cx="150119" cy="335280"/>
              </a:xfrm>
              <a:prstGeom prst="chevron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1825492" y="3024385"/>
              <a:ext cx="10366508" cy="579800"/>
              <a:chOff x="1825492" y="3024385"/>
              <a:chExt cx="10366508" cy="579800"/>
            </a:xfrm>
          </p:grpSpPr>
          <p:grpSp>
            <p:nvGrpSpPr>
              <p:cNvPr id="52" name="Группа 51"/>
              <p:cNvGrpSpPr/>
              <p:nvPr/>
            </p:nvGrpSpPr>
            <p:grpSpPr>
              <a:xfrm>
                <a:off x="1825492" y="3024385"/>
                <a:ext cx="10366508" cy="579800"/>
                <a:chOff x="1878832" y="2598436"/>
                <a:chExt cx="10366508" cy="579800"/>
              </a:xfrm>
            </p:grpSpPr>
            <p:grpSp>
              <p:nvGrpSpPr>
                <p:cNvPr id="53" name="Группа 52"/>
                <p:cNvGrpSpPr/>
                <p:nvPr/>
              </p:nvGrpSpPr>
              <p:grpSpPr>
                <a:xfrm>
                  <a:off x="2820635" y="2598636"/>
                  <a:ext cx="9424705" cy="579600"/>
                  <a:chOff x="3065187" y="813870"/>
                  <a:chExt cx="9283763" cy="411980"/>
                </a:xfrm>
              </p:grpSpPr>
              <p:sp>
                <p:nvSpPr>
                  <p:cNvPr id="58" name="Прямоугольник 57"/>
                  <p:cNvSpPr/>
                  <p:nvPr/>
                </p:nvSpPr>
                <p:spPr>
                  <a:xfrm>
                    <a:off x="3065187" y="813870"/>
                    <a:ext cx="9165853" cy="41198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defTabSz="957720"/>
                    <a:endParaRPr lang="ru-RU" sz="1600" dirty="0">
                      <a:solidFill>
                        <a:srgbClr val="FFFFFF"/>
                      </a:solidFill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3076736" y="893139"/>
                    <a:ext cx="9272214" cy="218768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defTabSz="957720"/>
                    <a:r>
                      <a:rPr lang="ru-RU" sz="1400" dirty="0" smtClean="0"/>
                      <a:t>Конверсия </a:t>
                    </a:r>
                    <a:r>
                      <a:rPr lang="ru-RU" sz="1400" dirty="0"/>
                      <a:t>и перераспределение </a:t>
                    </a:r>
                    <a:r>
                      <a:rPr lang="ru-RU" sz="1400" dirty="0" smtClean="0"/>
                      <a:t>радиочастотного спектра</a:t>
                    </a:r>
                    <a:endParaRPr lang="ru-RU" sz="1400" dirty="0">
                      <a:solidFill>
                        <a:srgbClr val="363636"/>
                      </a:solidFill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54" name="Прямоугольник 53"/>
                <p:cNvSpPr/>
                <p:nvPr/>
              </p:nvSpPr>
              <p:spPr>
                <a:xfrm>
                  <a:off x="1878832" y="2598436"/>
                  <a:ext cx="941803" cy="579600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957720"/>
                  <a:endParaRPr lang="ru-RU" sz="1600" dirty="0">
                    <a:solidFill>
                      <a:srgbClr val="FFFFFF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pic>
            <p:nvPicPr>
              <p:cNvPr id="48" name="Рисунок 4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34986" y="3081654"/>
                <a:ext cx="468724" cy="465062"/>
              </a:xfrm>
              <a:prstGeom prst="rect">
                <a:avLst/>
              </a:prstGeom>
            </p:spPr>
          </p:pic>
        </p:grpSp>
      </p:grpSp>
      <p:grpSp>
        <p:nvGrpSpPr>
          <p:cNvPr id="19" name="Группа 18"/>
          <p:cNvGrpSpPr/>
          <p:nvPr/>
        </p:nvGrpSpPr>
        <p:grpSpPr>
          <a:xfrm>
            <a:off x="1825492" y="4415501"/>
            <a:ext cx="10366508" cy="1118431"/>
            <a:chOff x="1825492" y="5406101"/>
            <a:chExt cx="10366508" cy="1118431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2769494" y="6007448"/>
              <a:ext cx="9293281" cy="517084"/>
              <a:chOff x="2779019" y="6026498"/>
              <a:chExt cx="9293281" cy="517084"/>
            </a:xfrm>
          </p:grpSpPr>
          <p:sp>
            <p:nvSpPr>
              <p:cNvPr id="88" name="Прямоугольник 87"/>
              <p:cNvSpPr/>
              <p:nvPr/>
            </p:nvSpPr>
            <p:spPr>
              <a:xfrm>
                <a:off x="2779019" y="6039412"/>
                <a:ext cx="3941821" cy="50417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1100" dirty="0" smtClean="0">
                    <a:solidFill>
                      <a:schemeClr val="tx1"/>
                    </a:solidFill>
                  </a:rPr>
                  <a:t>Зависимость </a:t>
                </a:r>
                <a:r>
                  <a:rPr lang="ru-RU" sz="1100" dirty="0">
                    <a:solidFill>
                      <a:schemeClr val="tx1"/>
                    </a:solidFill>
                  </a:rPr>
                  <a:t>мобильных сетей от поставок оборудования зарубежными </a:t>
                </a:r>
                <a:r>
                  <a:rPr lang="ru-RU" sz="1100" dirty="0" smtClean="0">
                    <a:solidFill>
                      <a:schemeClr val="tx1"/>
                    </a:solidFill>
                  </a:rPr>
                  <a:t>производителями.</a:t>
                </a:r>
                <a:endParaRPr lang="ru-RU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Прямоугольник 88"/>
              <p:cNvSpPr/>
              <p:nvPr/>
            </p:nvSpPr>
            <p:spPr>
              <a:xfrm>
                <a:off x="6992879" y="6026498"/>
                <a:ext cx="5079421" cy="50417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1100" dirty="0"/>
                  <a:t>С</a:t>
                </a:r>
                <a:r>
                  <a:rPr lang="ru-RU" sz="1100" dirty="0" smtClean="0"/>
                  <a:t>тимулирование </a:t>
                </a:r>
                <a:r>
                  <a:rPr lang="ru-RU" sz="1100" dirty="0"/>
                  <a:t>отечественного производителя, предоставление льгот телекоммуникационным операторам, использующим отечественное </a:t>
                </a:r>
                <a:r>
                  <a:rPr lang="ru-RU" sz="1100" dirty="0" smtClean="0"/>
                  <a:t>оборудование, при условии его конкурентоспособности.</a:t>
                </a:r>
                <a:endParaRPr lang="ru-RU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Нашивка 91"/>
              <p:cNvSpPr/>
              <p:nvPr/>
            </p:nvSpPr>
            <p:spPr>
              <a:xfrm>
                <a:off x="6780672" y="6123857"/>
                <a:ext cx="150119" cy="335280"/>
              </a:xfrm>
              <a:prstGeom prst="chevron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Группа 14"/>
            <p:cNvGrpSpPr/>
            <p:nvPr/>
          </p:nvGrpSpPr>
          <p:grpSpPr>
            <a:xfrm>
              <a:off x="1825492" y="5406101"/>
              <a:ext cx="10366508" cy="579800"/>
              <a:chOff x="1830126" y="5406101"/>
              <a:chExt cx="10366508" cy="579800"/>
            </a:xfrm>
          </p:grpSpPr>
          <p:grpSp>
            <p:nvGrpSpPr>
              <p:cNvPr id="76" name="Группа 75"/>
              <p:cNvGrpSpPr/>
              <p:nvPr/>
            </p:nvGrpSpPr>
            <p:grpSpPr>
              <a:xfrm>
                <a:off x="1830126" y="5406101"/>
                <a:ext cx="10366508" cy="579800"/>
                <a:chOff x="1878832" y="2598436"/>
                <a:chExt cx="10366508" cy="579800"/>
              </a:xfrm>
            </p:grpSpPr>
            <p:grpSp>
              <p:nvGrpSpPr>
                <p:cNvPr id="77" name="Группа 76"/>
                <p:cNvGrpSpPr/>
                <p:nvPr/>
              </p:nvGrpSpPr>
              <p:grpSpPr>
                <a:xfrm>
                  <a:off x="2820635" y="2598636"/>
                  <a:ext cx="9424705" cy="579600"/>
                  <a:chOff x="3065187" y="813870"/>
                  <a:chExt cx="9283763" cy="411980"/>
                </a:xfrm>
              </p:grpSpPr>
              <p:sp>
                <p:nvSpPr>
                  <p:cNvPr id="80" name="Прямоугольник 79"/>
                  <p:cNvSpPr/>
                  <p:nvPr/>
                </p:nvSpPr>
                <p:spPr>
                  <a:xfrm>
                    <a:off x="3065187" y="813870"/>
                    <a:ext cx="9165853" cy="41198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defTabSz="957720"/>
                    <a:endParaRPr lang="ru-RU" sz="1600" dirty="0">
                      <a:solidFill>
                        <a:srgbClr val="FFFFFF"/>
                      </a:solidFill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3076736" y="893138"/>
                    <a:ext cx="9272214" cy="218768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defTabSz="957720"/>
                    <a:r>
                      <a:rPr lang="ru-RU" sz="1400" dirty="0"/>
                      <a:t>Проблема импортозамещения и поддержки отечественного производителя телекоммуникационного оборудования</a:t>
                    </a:r>
                    <a:endParaRPr lang="ru-RU" sz="1400" dirty="0">
                      <a:solidFill>
                        <a:srgbClr val="363636"/>
                      </a:solidFill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78" name="Прямоугольник 77"/>
                <p:cNvSpPr/>
                <p:nvPr/>
              </p:nvSpPr>
              <p:spPr>
                <a:xfrm>
                  <a:off x="1878832" y="2598436"/>
                  <a:ext cx="941803" cy="579600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957720"/>
                  <a:endParaRPr lang="ru-RU" sz="1600" dirty="0">
                    <a:solidFill>
                      <a:srgbClr val="FFFFFF"/>
                    </a:solidFill>
                    <a:cs typeface="Times New Roman" panose="02020603050405020304" pitchFamily="18" charset="0"/>
                  </a:endParaRPr>
                </a:p>
              </p:txBody>
            </p:sp>
          </p:grpSp>
          <p:pic>
            <p:nvPicPr>
              <p:cNvPr id="11" name="Рисунок 10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34986" y="5473626"/>
                <a:ext cx="572240" cy="444550"/>
              </a:xfrm>
              <a:prstGeom prst="rect">
                <a:avLst/>
              </a:prstGeom>
            </p:spPr>
          </p:pic>
        </p:grpSp>
      </p:grpSp>
      <p:sp>
        <p:nvSpPr>
          <p:cNvPr id="50" name="Текст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перспективах развития технологии 5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2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8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5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Приоритет </a:t>
            </a:r>
            <a:r>
              <a:rPr lang="ru-RU" dirty="0"/>
              <a:t>частотных диапазонов ниже 6 ГГц для обеспечения покрытия в сетях 5</a:t>
            </a:r>
            <a:r>
              <a:rPr lang="en-US" dirty="0"/>
              <a:t>G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3704" y="1935480"/>
            <a:ext cx="3785376" cy="357741"/>
          </a:xfrm>
          <a:prstGeom prst="roundRect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Ниже 6 ГГц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90060" y="1935480"/>
            <a:ext cx="7559040" cy="555430"/>
          </a:xfrm>
          <a:prstGeom prst="rect">
            <a:avLst/>
          </a:prstGeom>
          <a:solidFill>
            <a:srgbClr val="004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птимально подходит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для обеспечения наружного покрытия в сетях 5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и могут достаточно эффективно использоваться для обеспечения покрытия в зданиях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83704" y="2708238"/>
            <a:ext cx="3785376" cy="357741"/>
          </a:xfrm>
          <a:prstGeom prst="roundRect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3400 – 3800 МГц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90060" y="2697453"/>
            <a:ext cx="7559040" cy="1080640"/>
          </a:xfrm>
          <a:prstGeom prst="rect">
            <a:avLst/>
          </a:prstGeom>
          <a:solidFill>
            <a:srgbClr val="004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Является ключевым и первоочередным для развития сетей 5G в Европе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Планируется к использованию в Китае, Корее, Японии, США, Индии и других странах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оставщики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сетевого и терминального оборудования определили для себя данный диапазон как приоритетный и уже предлагают коммерческие решения на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рынке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3704" y="4004939"/>
            <a:ext cx="3785376" cy="357741"/>
          </a:xfrm>
          <a:prstGeom prst="roundRect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Россия: 3400 – 4200 МГц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90060" y="3986759"/>
            <a:ext cx="7559040" cy="1018154"/>
          </a:xfrm>
          <a:prstGeom prst="rect">
            <a:avLst/>
          </a:prstGeom>
          <a:solidFill>
            <a:srgbClr val="004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Российской Федерации для использования РЭС подвижной службы не распределена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Используется на первичной основе РЭС фиксированной и фиксированной спутниковой служб различного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назначения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3704" y="5213579"/>
            <a:ext cx="3785376" cy="357741"/>
          </a:xfrm>
          <a:prstGeom prst="roundRect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Россия: 4400 – 4990 МГц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90060" y="5213579"/>
            <a:ext cx="7559040" cy="1018154"/>
          </a:xfrm>
          <a:prstGeom prst="rect">
            <a:avLst/>
          </a:prstGeom>
          <a:solidFill>
            <a:srgbClr val="004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4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причине занятости в Российской Федерации диапазона 1-6 ГГц системами фиксированной спутниковой службы, признана в краткосрочной и среднесрочной перспективе основной полосой для России (план n79 по спецификации 3GPP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Текст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перспективах развития технологии 5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2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71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6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Программа импортозамещения для эффективного развертывания сетей 5</a:t>
            </a:r>
            <a:r>
              <a:rPr lang="en-US" dirty="0" smtClean="0"/>
              <a:t>G </a:t>
            </a:r>
            <a:r>
              <a:rPr lang="ru-RU" dirty="0" smtClean="0"/>
              <a:t>в России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081023" y="2383267"/>
            <a:ext cx="861822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2pPr marL="92075" lvl="1" indent="-92075">
              <a:buFont typeface="Arial" panose="020B0604020202020204" pitchFamily="34" charset="0"/>
              <a:buChar char="•"/>
              <a:defRPr sz="1100"/>
            </a:lvl2pPr>
          </a:lstStyle>
          <a:p>
            <a:pPr>
              <a:spcAft>
                <a:spcPts val="600"/>
              </a:spcAft>
            </a:pPr>
            <a:r>
              <a:rPr lang="ru-RU" sz="1400" dirty="0" smtClean="0"/>
              <a:t>Ф</a:t>
            </a:r>
            <a:r>
              <a:rPr lang="x-none" sz="1400" dirty="0" smtClean="0"/>
              <a:t>ормирова</a:t>
            </a:r>
            <a:r>
              <a:rPr lang="ru-RU" sz="1400" dirty="0" smtClean="0"/>
              <a:t>ние</a:t>
            </a:r>
            <a:r>
              <a:rPr lang="x-none" sz="1400" dirty="0" smtClean="0"/>
              <a:t> объединени</a:t>
            </a:r>
            <a:r>
              <a:rPr lang="ru-RU" sz="1400" dirty="0" smtClean="0"/>
              <a:t>я</a:t>
            </a:r>
            <a:r>
              <a:rPr lang="x-none" sz="1400" dirty="0" smtClean="0"/>
              <a:t>  </a:t>
            </a:r>
            <a:r>
              <a:rPr lang="ru-RU" sz="1400" dirty="0" smtClean="0"/>
              <a:t>научных институтов </a:t>
            </a:r>
            <a:r>
              <a:rPr lang="x-none" sz="1400" dirty="0" smtClean="0"/>
              <a:t>и </a:t>
            </a:r>
            <a:r>
              <a:rPr lang="x-none" sz="1400" dirty="0"/>
              <a:t>операторов мобильной связи для проведения работ по стандартизации телекоммуникационных интерфейсов и ее активизирования на международном </a:t>
            </a:r>
            <a:r>
              <a:rPr lang="x-none" sz="1400" dirty="0" smtClean="0"/>
              <a:t>уровне. </a:t>
            </a:r>
            <a:endParaRPr lang="ru-RU" sz="1400" dirty="0"/>
          </a:p>
          <a:p>
            <a:pPr>
              <a:spcAft>
                <a:spcPts val="600"/>
              </a:spcAft>
            </a:pPr>
            <a:r>
              <a:rPr lang="ru-RU" sz="1400" dirty="0" smtClean="0"/>
              <a:t>Ф</a:t>
            </a:r>
            <a:r>
              <a:rPr lang="x-none" sz="1400" dirty="0" smtClean="0"/>
              <a:t>ормирова</a:t>
            </a:r>
            <a:r>
              <a:rPr lang="ru-RU" sz="1400" dirty="0" smtClean="0"/>
              <a:t>ние </a:t>
            </a:r>
            <a:r>
              <a:rPr lang="x-none" sz="1400" dirty="0" smtClean="0"/>
              <a:t>консолидированн</a:t>
            </a:r>
            <a:r>
              <a:rPr lang="ru-RU" sz="1400" dirty="0" smtClean="0"/>
              <a:t>ого</a:t>
            </a:r>
            <a:r>
              <a:rPr lang="x-none" sz="1400" dirty="0" smtClean="0"/>
              <a:t> план</a:t>
            </a:r>
            <a:r>
              <a:rPr lang="ru-RU" sz="1400" dirty="0" smtClean="0"/>
              <a:t>а</a:t>
            </a:r>
            <a:r>
              <a:rPr lang="x-none" sz="1400" dirty="0" smtClean="0"/>
              <a:t> </a:t>
            </a:r>
            <a:r>
              <a:rPr lang="x-none" sz="1400" dirty="0"/>
              <a:t>разработки и внедрения отечественного оборудования и программного обеспечения сетей связи 5G. </a:t>
            </a:r>
            <a:endParaRPr lang="ru-RU" sz="1400" dirty="0"/>
          </a:p>
          <a:p>
            <a:pPr>
              <a:spcAft>
                <a:spcPts val="600"/>
              </a:spcAft>
            </a:pPr>
            <a:r>
              <a:rPr lang="ru-RU" sz="1400" dirty="0" smtClean="0"/>
              <a:t>Обеспечение планомерного перехода </a:t>
            </a:r>
            <a:r>
              <a:rPr lang="ru-RU" sz="1400" dirty="0"/>
              <a:t>к производству телекоммуникационного оборудования на территории </a:t>
            </a:r>
            <a:r>
              <a:rPr lang="ru-RU" sz="1400" dirty="0" smtClean="0"/>
              <a:t>России.</a:t>
            </a:r>
            <a:endParaRPr lang="ru-RU" sz="1400" dirty="0"/>
          </a:p>
          <a:p>
            <a:pPr>
              <a:spcAft>
                <a:spcPts val="600"/>
              </a:spcAft>
            </a:pPr>
            <a:r>
              <a:rPr lang="ru-RU" sz="1400" dirty="0" smtClean="0"/>
              <a:t>Привлечение </a:t>
            </a:r>
            <a:r>
              <a:rPr lang="ru-RU" sz="1400" dirty="0"/>
              <a:t>отечественных производителей при организации пилотных зон. </a:t>
            </a:r>
          </a:p>
          <a:p>
            <a:pPr>
              <a:spcAft>
                <a:spcPts val="600"/>
              </a:spcAft>
            </a:pPr>
            <a:r>
              <a:rPr lang="ru-RU" sz="1400" dirty="0" smtClean="0"/>
              <a:t>Рассмотрение</a:t>
            </a:r>
            <a:r>
              <a:rPr lang="x-none" sz="1400" dirty="0" smtClean="0"/>
              <a:t> </a:t>
            </a:r>
            <a:r>
              <a:rPr lang="x-none" sz="1400" dirty="0"/>
              <a:t>возможности предоставления</a:t>
            </a:r>
            <a:r>
              <a:rPr lang="ru-RU" sz="1400" dirty="0"/>
              <a:t> особых условий </a:t>
            </a:r>
            <a:r>
              <a:rPr lang="x-none" sz="1400" dirty="0" smtClean="0"/>
              <a:t>для </a:t>
            </a:r>
            <a:r>
              <a:rPr lang="x-none" sz="1400" dirty="0"/>
              <a:t>развертывания сетей связи 5</a:t>
            </a:r>
            <a:r>
              <a:rPr lang="ru-RU" sz="1400" dirty="0"/>
              <a:t>G</a:t>
            </a:r>
            <a:r>
              <a:rPr lang="x-none" sz="1400" dirty="0"/>
              <a:t> </a:t>
            </a:r>
            <a:r>
              <a:rPr lang="ru-RU" sz="1400" dirty="0" smtClean="0"/>
              <a:t>в случае </a:t>
            </a:r>
            <a:r>
              <a:rPr lang="x-none" sz="1400" dirty="0" smtClean="0"/>
              <a:t>использования </a:t>
            </a:r>
            <a:r>
              <a:rPr lang="x-none" sz="1400" dirty="0"/>
              <a:t>отечественного оборудования </a:t>
            </a:r>
            <a:r>
              <a:rPr lang="x-none" sz="1400" dirty="0" smtClean="0"/>
              <a:t>и</a:t>
            </a:r>
            <a:r>
              <a:rPr lang="ru-RU" sz="1400" dirty="0" smtClean="0"/>
              <a:t> ПО</a:t>
            </a:r>
            <a:r>
              <a:rPr lang="x-none" sz="1400" dirty="0" smtClean="0"/>
              <a:t>.</a:t>
            </a:r>
            <a:endParaRPr lang="ru-RU" sz="1400" dirty="0"/>
          </a:p>
          <a:p>
            <a:pPr>
              <a:spcAft>
                <a:spcPts val="600"/>
              </a:spcAft>
            </a:pPr>
            <a:r>
              <a:rPr lang="ru-RU" sz="1400" dirty="0" smtClean="0"/>
              <a:t>Проведение</a:t>
            </a:r>
            <a:r>
              <a:rPr lang="x-none" sz="1400" dirty="0" smtClean="0"/>
              <a:t> работ</a:t>
            </a:r>
            <a:r>
              <a:rPr lang="ru-RU" sz="1400" dirty="0" smtClean="0"/>
              <a:t>ы</a:t>
            </a:r>
            <a:r>
              <a:rPr lang="x-none" sz="1400" dirty="0" smtClean="0"/>
              <a:t> </a:t>
            </a:r>
            <a:r>
              <a:rPr lang="x-none" sz="1400" dirty="0"/>
              <a:t>по включению алгоритмов шифрования отечественной разработки в состав спецификаций 3GPP, определяющих криптозащиту сетей </a:t>
            </a:r>
            <a:r>
              <a:rPr lang="x-none" sz="1400" dirty="0" smtClean="0"/>
              <a:t>5G.</a:t>
            </a:r>
            <a:endParaRPr lang="ru-RU" sz="1400" dirty="0"/>
          </a:p>
          <a:p>
            <a:pPr>
              <a:spcAft>
                <a:spcPts val="600"/>
              </a:spcAft>
            </a:pPr>
            <a:r>
              <a:rPr lang="ru-RU" sz="1400" dirty="0" smtClean="0"/>
              <a:t>Обеспечение преимущественного использования </a:t>
            </a:r>
            <a:r>
              <a:rPr lang="ru-RU" sz="1400" dirty="0"/>
              <a:t>отечественного оборудования </a:t>
            </a:r>
            <a:r>
              <a:rPr lang="ru-RU" sz="1400" dirty="0" smtClean="0"/>
              <a:t>и ПО </a:t>
            </a:r>
            <a:r>
              <a:rPr lang="ru-RU" sz="1400" dirty="0"/>
              <a:t>при условии их конкурентоспособности для создания инфраструктуры сетей 5G на всех уровнях её архитектуры</a:t>
            </a:r>
            <a:r>
              <a:rPr lang="ru-RU" sz="1400" dirty="0" smtClean="0"/>
              <a:t>. </a:t>
            </a:r>
            <a:endParaRPr lang="ru-RU" sz="1400" dirty="0"/>
          </a:p>
          <a:p>
            <a:pPr>
              <a:spcAft>
                <a:spcPts val="600"/>
              </a:spcAft>
            </a:pPr>
            <a:r>
              <a:rPr lang="ru-RU" sz="1400" dirty="0" smtClean="0"/>
              <a:t>Введение </a:t>
            </a:r>
            <a:r>
              <a:rPr lang="x-none" sz="1400" dirty="0" smtClean="0"/>
              <a:t>льгот</a:t>
            </a:r>
            <a:r>
              <a:rPr lang="ru-RU" sz="1400" dirty="0" smtClean="0"/>
              <a:t> </a:t>
            </a:r>
            <a:r>
              <a:rPr lang="ru-RU" sz="1400" dirty="0"/>
              <a:t>по тарифам</a:t>
            </a:r>
            <a:r>
              <a:rPr lang="x-none" sz="1400" dirty="0"/>
              <a:t> страховых взносов </a:t>
            </a:r>
            <a:r>
              <a:rPr lang="ru-RU" sz="1400" dirty="0"/>
              <a:t>и налогообложению для </a:t>
            </a:r>
            <a:r>
              <a:rPr lang="x-none" sz="1400" dirty="0"/>
              <a:t>российски</a:t>
            </a:r>
            <a:r>
              <a:rPr lang="ru-RU" sz="1400" dirty="0"/>
              <a:t>х</a:t>
            </a:r>
            <a:r>
              <a:rPr lang="x-none" sz="1400" dirty="0"/>
              <a:t> разработчик</a:t>
            </a:r>
            <a:r>
              <a:rPr lang="ru-RU" sz="1400" dirty="0" err="1"/>
              <a:t>ов</a:t>
            </a:r>
            <a:r>
              <a:rPr lang="x-none" sz="1400" dirty="0"/>
              <a:t> телекоммуникационного оборудования.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830581" y="1820271"/>
            <a:ext cx="1012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Меры по обеспечению поддержки отечественного производителя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1896946" y="2481288"/>
            <a:ext cx="111706" cy="3559969"/>
            <a:chOff x="5381836" y="2316956"/>
            <a:chExt cx="111706" cy="3559969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5438773" y="2371725"/>
              <a:ext cx="0" cy="350520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15" name="Овал 14"/>
            <p:cNvSpPr/>
            <p:nvPr/>
          </p:nvSpPr>
          <p:spPr>
            <a:xfrm>
              <a:off x="5384005" y="2316956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5384005" y="2831306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5384005" y="3324030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5384005" y="3841519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5384005" y="4123531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5384005" y="4628493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5384005" y="5133234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5381836" y="5643974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90" y="2427313"/>
            <a:ext cx="1136250" cy="1136250"/>
          </a:xfrm>
          <a:prstGeom prst="rect">
            <a:avLst/>
          </a:prstGeom>
        </p:spPr>
      </p:pic>
      <p:sp>
        <p:nvSpPr>
          <p:cNvPr id="26" name="Текст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перспективах развития технологии 5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2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07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7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Выделение полос радиочастот для создания сетей связи 5</a:t>
            </a:r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555905" y="2755076"/>
            <a:ext cx="334541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spcAft>
                <a:spcPts val="1200"/>
              </a:spcAft>
            </a:pP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Минкомсвязью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России были инициированы решения Государственной комиссии по радиочастотам в рамках которых специально для проведения пилотных проектов на сетях 5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выделены полосы радиочастот в диапазонах: 4,8 – 4,99 ГГц и 27,1 – 27,5 ГГц.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580" y="1859473"/>
            <a:ext cx="4635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Минкомсвязи России – инициатор решений ГКРЧ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1640" y="1859473"/>
            <a:ext cx="63322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Мероприятия по выделению полос радиочастот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23" y="3562116"/>
            <a:ext cx="1329631" cy="952965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5223138" y="2321710"/>
            <a:ext cx="6793602" cy="4286811"/>
            <a:chOff x="5223138" y="2321710"/>
            <a:chExt cx="6793602" cy="4286811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223138" y="2321710"/>
              <a:ext cx="3402702" cy="338275"/>
            </a:xfrm>
            <a:prstGeom prst="round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Май – июнь 2019 года</a:t>
              </a:r>
              <a:endParaRPr lang="ru-RU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79720" y="2719199"/>
              <a:ext cx="66370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2pPr marL="0" lvl="1">
                <a:lnSpc>
                  <a:spcPct val="150000"/>
                </a:lnSpc>
                <a:spcAft>
                  <a:spcPts val="1200"/>
                </a:spcAft>
                <a:defRPr sz="1400">
                  <a:latin typeface="Arial" panose="020B0604020202020204" pitchFamily="34" charset="0"/>
                  <a:cs typeface="Arial" panose="020B0604020202020204" pitchFamily="34" charset="0"/>
                </a:defRPr>
              </a:lvl2pPr>
            </a:lstStyle>
            <a:p>
              <a:pPr marL="285750" lvl="1" indent="-285750">
                <a:lnSpc>
                  <a:spcPct val="100000"/>
                </a:lnSpc>
                <a:spcAft>
                  <a:spcPts val="0"/>
                </a:spcAft>
                <a:buClr>
                  <a:srgbClr val="F39200"/>
                </a:buClr>
                <a:buFont typeface="Wingdings" panose="05000000000000000000" pitchFamily="2" charset="2"/>
                <a:buChar char="§"/>
              </a:pPr>
              <a:r>
                <a:rPr lang="ru-RU" sz="1200" dirty="0"/>
                <a:t>Радиочастотная служба по заявкам заинтересованных операторов связи провела частотное планирование, что </a:t>
              </a:r>
              <a:r>
                <a:rPr lang="ru-RU" sz="1200" dirty="0" smtClean="0"/>
                <a:t>позволило:</a:t>
              </a:r>
            </a:p>
            <a:p>
              <a:pPr marL="1200150" lvl="2" indent="-285750">
                <a:buClr>
                  <a:srgbClr val="F39200"/>
                </a:buClr>
                <a:buFont typeface="Wingdings" panose="05000000000000000000" pitchFamily="2" charset="2"/>
                <a:buChar char="§"/>
              </a:pPr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сформировать </a:t>
              </a:r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частотно-территориальные </a:t>
              </a:r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планы</a:t>
              </a:r>
            </a:p>
            <a:p>
              <a:pPr marL="1200150" lvl="2" indent="-285750">
                <a:buClr>
                  <a:srgbClr val="F39200"/>
                </a:buClr>
                <a:buFont typeface="Wingdings" panose="05000000000000000000" pitchFamily="2" charset="2"/>
                <a:buChar char="§"/>
              </a:pPr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определить </a:t>
              </a:r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возможные для применения номиналы </a:t>
              </a:r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радиочастот 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5236323" y="3803685"/>
              <a:ext cx="3402702" cy="338275"/>
            </a:xfrm>
            <a:prstGeom prst="round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Июль 2019 года</a:t>
              </a:r>
              <a:endParaRPr lang="ru-RU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79720" y="4255487"/>
              <a:ext cx="66370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2pPr marL="0" lvl="1">
                <a:lnSpc>
                  <a:spcPct val="150000"/>
                </a:lnSpc>
                <a:spcAft>
                  <a:spcPts val="1200"/>
                </a:spcAft>
                <a:defRPr sz="1400">
                  <a:latin typeface="Arial" panose="020B0604020202020204" pitchFamily="34" charset="0"/>
                  <a:cs typeface="Arial" panose="020B0604020202020204" pitchFamily="34" charset="0"/>
                </a:defRPr>
              </a:lvl2pPr>
            </a:lstStyle>
            <a:p>
              <a:pPr marL="285750" lvl="1" indent="-285750">
                <a:lnSpc>
                  <a:spcPct val="100000"/>
                </a:lnSpc>
                <a:spcAft>
                  <a:spcPts val="0"/>
                </a:spcAft>
                <a:buClr>
                  <a:srgbClr val="F39200"/>
                </a:buClr>
                <a:buFont typeface="Wingdings" panose="05000000000000000000" pitchFamily="2" charset="2"/>
                <a:buChar char="§"/>
              </a:pPr>
              <a:r>
                <a:rPr lang="ru-RU" sz="1200" dirty="0" smtClean="0"/>
                <a:t>Результатом </a:t>
              </a:r>
              <a:r>
                <a:rPr lang="ru-RU" sz="1200" dirty="0"/>
                <a:t>частотного планирование стало принятое </a:t>
              </a:r>
              <a:r>
                <a:rPr lang="ru-RU" sz="1200" dirty="0" smtClean="0"/>
                <a:t>решение </a:t>
              </a:r>
              <a:r>
                <a:rPr lang="ru-RU" sz="1200" dirty="0"/>
                <a:t>Государственной комиссии по радиочастотам, разрешившее использование этих номиналов радиочастот в конкретных пилотных зонах. При этом получение разрешения на использование радиочастот не требуется.</a:t>
              </a: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5236323" y="5153686"/>
              <a:ext cx="3402702" cy="338275"/>
            </a:xfrm>
            <a:prstGeom prst="round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Октябрь 2019 года</a:t>
              </a:r>
              <a:endParaRPr lang="ru-RU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79720" y="5592858"/>
              <a:ext cx="66370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2pPr marL="0" lvl="1">
                <a:lnSpc>
                  <a:spcPct val="150000"/>
                </a:lnSpc>
                <a:spcAft>
                  <a:spcPts val="1200"/>
                </a:spcAft>
                <a:defRPr sz="1400">
                  <a:latin typeface="Arial" panose="020B0604020202020204" pitchFamily="34" charset="0"/>
                  <a:cs typeface="Arial" panose="020B0604020202020204" pitchFamily="34" charset="0"/>
                </a:defRPr>
              </a:lvl2pPr>
            </a:lstStyle>
            <a:p>
              <a:pPr marL="285750" lvl="1" indent="-285750">
                <a:lnSpc>
                  <a:spcPct val="100000"/>
                </a:lnSpc>
                <a:spcAft>
                  <a:spcPts val="0"/>
                </a:spcAft>
                <a:buClr>
                  <a:srgbClr val="F39200"/>
                </a:buClr>
                <a:buFont typeface="Wingdings" panose="05000000000000000000" pitchFamily="2" charset="2"/>
                <a:buChar char="§"/>
              </a:pPr>
              <a:r>
                <a:rPr lang="ru-RU" sz="1200" dirty="0" smtClean="0"/>
                <a:t>Запланировано принятие </a:t>
              </a:r>
              <a:r>
                <a:rPr lang="ru-RU" sz="1200" dirty="0"/>
                <a:t>решения ГКРЧ о выделении полос радиочастот для проведения торгов на право получения лицензии на оказание услуг связи на сетях 5</a:t>
              </a:r>
              <a:r>
                <a:rPr lang="en-US" sz="1200" dirty="0"/>
                <a:t>G</a:t>
              </a:r>
              <a:r>
                <a:rPr lang="ru-RU" sz="1200" dirty="0"/>
                <a:t>, а также принятие </a:t>
              </a:r>
              <a:r>
                <a:rPr lang="ru-RU" sz="1200" dirty="0" err="1"/>
                <a:t>Минкомсвязью</a:t>
              </a:r>
              <a:r>
                <a:rPr lang="ru-RU" sz="1200" dirty="0"/>
                <a:t> России решения о проведении торгов. </a:t>
              </a:r>
              <a:endParaRPr lang="ru-RU" sz="1200" dirty="0" smtClean="0"/>
            </a:p>
            <a:p>
              <a:pPr marL="285750" lvl="1" indent="-285750">
                <a:lnSpc>
                  <a:spcPct val="100000"/>
                </a:lnSpc>
                <a:spcAft>
                  <a:spcPts val="0"/>
                </a:spcAft>
                <a:buClr>
                  <a:srgbClr val="F39200"/>
                </a:buClr>
                <a:buFont typeface="Wingdings" panose="05000000000000000000" pitchFamily="2" charset="2"/>
                <a:buChar char="§"/>
              </a:pPr>
              <a:r>
                <a:rPr lang="ru-RU" sz="1200" dirty="0" smtClean="0"/>
                <a:t>В </a:t>
              </a:r>
              <a:r>
                <a:rPr lang="ru-RU" sz="1200" dirty="0"/>
                <a:t>перспективе также планируется выделение коммерческим сетям 5</a:t>
              </a:r>
              <a:r>
                <a:rPr lang="en-US" sz="1200" dirty="0"/>
                <a:t>G</a:t>
              </a:r>
              <a:r>
                <a:rPr lang="ru-RU" sz="1200" dirty="0"/>
                <a:t> диапазона радиочастот 4,4– 4,99 </a:t>
              </a:r>
              <a:r>
                <a:rPr lang="ru-RU" sz="1200" dirty="0" smtClean="0"/>
                <a:t>ГГц.</a:t>
              </a:r>
              <a:endParaRPr lang="ru-RU" sz="1300" dirty="0"/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5430162" y="2433869"/>
              <a:ext cx="111706" cy="4033782"/>
              <a:chOff x="5407302" y="2433869"/>
              <a:chExt cx="111706" cy="4033782"/>
            </a:xfrm>
          </p:grpSpPr>
          <p:grpSp>
            <p:nvGrpSpPr>
              <p:cNvPr id="16" name="Группа 15"/>
              <p:cNvGrpSpPr/>
              <p:nvPr/>
            </p:nvGrpSpPr>
            <p:grpSpPr>
              <a:xfrm>
                <a:off x="5407302" y="2433869"/>
                <a:ext cx="111706" cy="4033782"/>
                <a:chOff x="5381836" y="2776536"/>
                <a:chExt cx="111706" cy="4033782"/>
              </a:xfrm>
            </p:grpSpPr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>
                  <a:off x="5438773" y="2824165"/>
                  <a:ext cx="0" cy="3986153"/>
                </a:xfrm>
                <a:prstGeom prst="line">
                  <a:avLst/>
                </a:prstGeom>
                <a:ln w="3810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5"/>
                </a:lnRef>
                <a:fillRef idx="0">
                  <a:schemeClr val="accent5"/>
                </a:fillRef>
                <a:effectRef idx="0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17" name="Овал 16"/>
                <p:cNvSpPr/>
                <p:nvPr/>
              </p:nvSpPr>
              <p:spPr>
                <a:xfrm>
                  <a:off x="5384005" y="2776536"/>
                  <a:ext cx="109537" cy="10953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1" name="Овал 20"/>
                <p:cNvSpPr/>
                <p:nvPr/>
              </p:nvSpPr>
              <p:spPr>
                <a:xfrm>
                  <a:off x="5384005" y="4252917"/>
                  <a:ext cx="109537" cy="10953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5" name="Овал 24"/>
                <p:cNvSpPr/>
                <p:nvPr/>
              </p:nvSpPr>
              <p:spPr>
                <a:xfrm>
                  <a:off x="5381836" y="5603490"/>
                  <a:ext cx="109537" cy="10953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22" name="Овал 21"/>
              <p:cNvSpPr/>
              <p:nvPr/>
            </p:nvSpPr>
            <p:spPr>
              <a:xfrm>
                <a:off x="5407302" y="2800184"/>
                <a:ext cx="109537" cy="109537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5407302" y="4340378"/>
                <a:ext cx="109537" cy="109537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Овал 29"/>
              <p:cNvSpPr/>
              <p:nvPr/>
            </p:nvSpPr>
            <p:spPr>
              <a:xfrm>
                <a:off x="5407302" y="5682238"/>
                <a:ext cx="109537" cy="109537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5407302" y="6243380"/>
                <a:ext cx="109537" cy="109537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2" name="Текст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перспективах развития технологии 5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2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8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Пилотные зоны сетей 5</a:t>
            </a:r>
            <a:r>
              <a:rPr lang="en-US" dirty="0" smtClean="0"/>
              <a:t>G </a:t>
            </a:r>
            <a:r>
              <a:rPr lang="ru-RU" dirty="0" smtClean="0"/>
              <a:t>в России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54451" y="1726064"/>
            <a:ext cx="2353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Тестовые зоны 5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 до конца 2019 года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01" y="4993278"/>
            <a:ext cx="1555395" cy="1109515"/>
          </a:xfrm>
          <a:prstGeom prst="rect">
            <a:avLst/>
          </a:prstGeom>
        </p:spPr>
      </p:pic>
      <p:sp>
        <p:nvSpPr>
          <p:cNvPr id="36" name="Нашивка 35"/>
          <p:cNvSpPr/>
          <p:nvPr/>
        </p:nvSpPr>
        <p:spPr>
          <a:xfrm rot="5400000">
            <a:off x="1967750" y="2838042"/>
            <a:ext cx="280769" cy="627077"/>
          </a:xfrm>
          <a:prstGeom prst="chevron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78" name="Группа 77"/>
          <p:cNvGrpSpPr/>
          <p:nvPr/>
        </p:nvGrpSpPr>
        <p:grpSpPr>
          <a:xfrm>
            <a:off x="4194751" y="1907094"/>
            <a:ext cx="213903" cy="4554475"/>
            <a:chOff x="2716471" y="1907094"/>
            <a:chExt cx="213903" cy="4554475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>
              <a:off x="2823422" y="1968500"/>
              <a:ext cx="0" cy="4431663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6" name="Овал 45"/>
            <p:cNvSpPr/>
            <p:nvPr/>
          </p:nvSpPr>
          <p:spPr>
            <a:xfrm>
              <a:off x="2716471" y="1907094"/>
              <a:ext cx="213903" cy="21390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68654" y="2707514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68654" y="4596057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2768654" y="6352032"/>
              <a:ext cx="109537" cy="109537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923520" y="1713905"/>
            <a:ext cx="4216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Мероприятия на пилотных зонах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738" y="3352000"/>
            <a:ext cx="1162428" cy="64116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716" y="3320820"/>
            <a:ext cx="506626" cy="83231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992" y="5239467"/>
            <a:ext cx="2050530" cy="88172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93" y="5172434"/>
            <a:ext cx="2133574" cy="855230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4424217" y="2419716"/>
            <a:ext cx="7142943" cy="708139"/>
            <a:chOff x="4195617" y="2587356"/>
            <a:chExt cx="7142943" cy="708139"/>
          </a:xfrm>
        </p:grpSpPr>
        <p:sp>
          <p:nvSpPr>
            <p:cNvPr id="66" name="Прямоугольник 65"/>
            <p:cNvSpPr/>
            <p:nvPr/>
          </p:nvSpPr>
          <p:spPr>
            <a:xfrm>
              <a:off x="4195617" y="2587356"/>
              <a:ext cx="7142943" cy="7081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46524" y="2770236"/>
              <a:ext cx="59777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>
                <a:spcAft>
                  <a:spcPts val="1200"/>
                </a:spcAft>
              </a:pPr>
              <a:r>
                <a:rPr lang="ru-RU" sz="1400" dirty="0" smtClean="0"/>
                <a:t>Отработка сервисов и приложений для беспилотных транспортных средств</a:t>
              </a:r>
              <a:endParaRPr lang="ru-RU" sz="1400" dirty="0"/>
            </a:p>
          </p:txBody>
        </p:sp>
        <p:pic>
          <p:nvPicPr>
            <p:cNvPr id="67" name="Рисунок 6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327456" y="2638552"/>
              <a:ext cx="715797" cy="636264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/>
        </p:nvGrpSpPr>
        <p:grpSpPr>
          <a:xfrm>
            <a:off x="4443804" y="4285139"/>
            <a:ext cx="7111308" cy="708139"/>
            <a:chOff x="4215204" y="4285139"/>
            <a:chExt cx="7111308" cy="708139"/>
          </a:xfrm>
        </p:grpSpPr>
        <p:sp>
          <p:nvSpPr>
            <p:cNvPr id="68" name="Прямоугольник 67"/>
            <p:cNvSpPr/>
            <p:nvPr/>
          </p:nvSpPr>
          <p:spPr>
            <a:xfrm>
              <a:off x="4215204" y="4285139"/>
              <a:ext cx="7111308" cy="7081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34074" y="4494479"/>
              <a:ext cx="56768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>
                <a:spcAft>
                  <a:spcPts val="1200"/>
                </a:spcAft>
              </a:pPr>
              <a:r>
                <a:rPr lang="ru-RU" sz="1400" dirty="0" smtClean="0"/>
                <a:t>Реализация элементов концепции «Умный город»</a:t>
              </a:r>
              <a:endParaRPr lang="ru-RU" sz="1400" dirty="0"/>
            </a:p>
          </p:txBody>
        </p:sp>
        <p:pic>
          <p:nvPicPr>
            <p:cNvPr id="69" name="Рисунок 68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97371" y="4315321"/>
              <a:ext cx="603750" cy="647773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662940" y="2423546"/>
            <a:ext cx="2880360" cy="520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Arial" panose="020B0604020202020204" pitchFamily="34" charset="0"/>
              </a:rPr>
              <a:t>Несколько десятков пилотных зон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62940" y="3374927"/>
            <a:ext cx="2880360" cy="520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Август 2019 – первая пилотная зона 5</a:t>
            </a:r>
            <a:r>
              <a:rPr lang="en-US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G</a:t>
            </a:r>
            <a:r>
              <a:rPr lang="ru-RU" sz="1400" dirty="0" smtClean="0">
                <a:solidFill>
                  <a:schemeClr val="tx1"/>
                </a:solidFill>
                <a:cs typeface="Arial" panose="020B0604020202020204" pitchFamily="34" charset="0"/>
              </a:rPr>
              <a:t> в Москве</a:t>
            </a:r>
            <a:endParaRPr lang="ru-RU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18" y="3986288"/>
            <a:ext cx="797068" cy="31433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98" b="28061"/>
          <a:stretch/>
        </p:blipFill>
        <p:spPr>
          <a:xfrm>
            <a:off x="2147513" y="3989597"/>
            <a:ext cx="1563517" cy="40386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67" y="3405990"/>
            <a:ext cx="1625342" cy="58029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6049" y="3263312"/>
            <a:ext cx="2680715" cy="8063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02234" y="4993278"/>
            <a:ext cx="1917134" cy="11033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220921" y="6102906"/>
            <a:ext cx="1784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Иннополис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Республика Татарстан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Текст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перспективах развития технологии 5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2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363636">
                    <a:lumMod val="50000"/>
                    <a:lumOff val="50000"/>
                  </a:srgbClr>
                </a:solidFill>
              </a:rPr>
              <a:t> </a:t>
            </a:r>
            <a:fld id="{D2BBE019-575F-4C4C-ACBF-D10E1C5309A4}" type="slidenum">
              <a:rPr lang="ru-RU" sz="3100" spc="-300">
                <a:solidFill>
                  <a:srgbClr val="363636">
                    <a:lumMod val="50000"/>
                    <a:lumOff val="50000"/>
                  </a:srgbClr>
                </a:solidFill>
              </a:rPr>
              <a:pPr/>
              <a:t>9</a:t>
            </a:fld>
            <a:endParaRPr lang="ru-RU" sz="3100" spc="-300" dirty="0">
              <a:solidFill>
                <a:srgbClr val="363636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Разработка плана мероприятий по конверсии РЧС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654040" y="1801894"/>
            <a:ext cx="5694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Основные результаты работ по составлению Плана мероприятий по конверсии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78" name="Группа 77"/>
          <p:cNvGrpSpPr/>
          <p:nvPr/>
        </p:nvGrpSpPr>
        <p:grpSpPr>
          <a:xfrm>
            <a:off x="5003270" y="1987331"/>
            <a:ext cx="230984" cy="4556251"/>
            <a:chOff x="2708851" y="1907094"/>
            <a:chExt cx="230984" cy="4556251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>
              <a:off x="2823422" y="1968500"/>
              <a:ext cx="0" cy="4431663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6" name="Овал 45"/>
            <p:cNvSpPr/>
            <p:nvPr/>
          </p:nvSpPr>
          <p:spPr>
            <a:xfrm>
              <a:off x="2716471" y="1907094"/>
              <a:ext cx="213903" cy="21390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2708851" y="6232361"/>
              <a:ext cx="230984" cy="230984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096000" y="2645114"/>
            <a:ext cx="57223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Проект </a:t>
            </a:r>
            <a:r>
              <a:rPr lang="ru-RU" sz="1600" dirty="0"/>
              <a:t>Плана конверсии радиочастотного спектра в интересах внедрения технологии 5G в </a:t>
            </a:r>
            <a:r>
              <a:rPr lang="ru-RU" sz="1600" dirty="0" smtClean="0"/>
              <a:t>РФ с определением мероприятий </a:t>
            </a:r>
            <a:r>
              <a:rPr lang="ru-RU" sz="1600" dirty="0"/>
              <a:t>конверсии радиочастотного спектра</a:t>
            </a:r>
            <a:r>
              <a:rPr lang="ru-RU" sz="1600" dirty="0" smtClean="0"/>
              <a:t> для </a:t>
            </a:r>
            <a:r>
              <a:rPr lang="ru-RU" sz="1600" dirty="0"/>
              <a:t>каждого диапазона </a:t>
            </a:r>
            <a:r>
              <a:rPr lang="ru-RU" sz="1600" dirty="0" smtClean="0"/>
              <a:t>радиочастот</a:t>
            </a:r>
            <a:endParaRPr lang="ru-RU" sz="1600" dirty="0"/>
          </a:p>
          <a:p>
            <a:pPr marL="285750" indent="-285750">
              <a:spcAft>
                <a:spcPts val="18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Предложения </a:t>
            </a:r>
            <a:r>
              <a:rPr lang="ru-RU" sz="1600" dirty="0"/>
              <a:t>о порядке реализации </a:t>
            </a:r>
            <a:r>
              <a:rPr lang="ru-RU" sz="1600" dirty="0" smtClean="0"/>
              <a:t>мероприятий </a:t>
            </a:r>
            <a:r>
              <a:rPr lang="ru-RU" sz="1600" dirty="0"/>
              <a:t>по проведению конверсии радиочастотного </a:t>
            </a:r>
            <a:r>
              <a:rPr lang="ru-RU" sz="1600" dirty="0" smtClean="0"/>
              <a:t>спектра</a:t>
            </a:r>
            <a:endParaRPr lang="ru-RU" sz="1600" dirty="0"/>
          </a:p>
          <a:p>
            <a:pPr marL="285750" indent="-285750">
              <a:spcAft>
                <a:spcPts val="18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Результаты </a:t>
            </a:r>
            <a:r>
              <a:rPr lang="ru-RU" sz="1600" dirty="0"/>
              <a:t>оценки экономической эффективности проведения мероприятий по конверсии радиочастотного спектра (сравнения планируемых затрат на проведение мероприятий по конверсии радиочастотного спектра в интересах внедрения сетей 5</a:t>
            </a:r>
            <a:r>
              <a:rPr lang="en-US" sz="1600" dirty="0"/>
              <a:t>G </a:t>
            </a:r>
            <a:r>
              <a:rPr lang="ru-RU" sz="1600" dirty="0"/>
              <a:t>с ожидаемыми поступлениями в федеральный бюджет</a:t>
            </a:r>
            <a:r>
              <a:rPr lang="ru-RU" sz="1600" dirty="0" smtClean="0"/>
              <a:t>) </a:t>
            </a: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5439" y="2776818"/>
            <a:ext cx="589859" cy="7231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989" y="3908588"/>
            <a:ext cx="764063" cy="49085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0404" y="4881541"/>
            <a:ext cx="858072" cy="698293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188013" y="1845368"/>
            <a:ext cx="1523492" cy="4727311"/>
            <a:chOff x="188013" y="1845368"/>
            <a:chExt cx="1523492" cy="4727311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188013" y="1845368"/>
              <a:ext cx="1523492" cy="4727311"/>
              <a:chOff x="188013" y="1845368"/>
              <a:chExt cx="1523492" cy="4727311"/>
            </a:xfrm>
          </p:grpSpPr>
          <p:sp>
            <p:nvSpPr>
              <p:cNvPr id="21" name="Прямоугольник с двумя скругленными соседними углами 20"/>
              <p:cNvSpPr/>
              <p:nvPr/>
            </p:nvSpPr>
            <p:spPr>
              <a:xfrm rot="16200000">
                <a:off x="-1399348" y="3432729"/>
                <a:ext cx="4698213" cy="1523492"/>
              </a:xfrm>
              <a:prstGeom prst="round2SameRect">
                <a:avLst/>
              </a:prstGeom>
              <a:solidFill>
                <a:srgbClr val="004DBF"/>
              </a:solidFill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57720">
                  <a:spcAft>
                    <a:spcPts val="600"/>
                  </a:spcAft>
                </a:pPr>
                <a:endParaRPr lang="ru-RU" sz="1600" b="1" dirty="0">
                  <a:solidFill>
                    <a:srgbClr val="6C6C6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76562" y="3033249"/>
                <a:ext cx="1371866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57720"/>
                <a:r>
                  <a:rPr lang="ru-RU" sz="1400" b="1" dirty="0" smtClean="0">
                    <a:solidFill>
                      <a:srgbClr val="FFFFFF"/>
                    </a:solidFill>
                    <a:ea typeface="BatangChe" panose="02030609000101010101" pitchFamily="49" charset="-127"/>
                    <a:cs typeface="Times New Roman" panose="02020603050405020304" pitchFamily="18" charset="0"/>
                  </a:rPr>
                  <a:t>Минобороны</a:t>
                </a:r>
              </a:p>
              <a:p>
                <a:pPr algn="ctr" defTabSz="957720"/>
                <a:endParaRPr lang="ru-RU" sz="1400" b="1" dirty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r>
                  <a:rPr lang="ru-RU" sz="1400" b="1" dirty="0" smtClean="0">
                    <a:solidFill>
                      <a:srgbClr val="FFFFFF"/>
                    </a:solidFill>
                    <a:ea typeface="BatangChe" panose="02030609000101010101" pitchFamily="49" charset="-127"/>
                    <a:cs typeface="Times New Roman" panose="02020603050405020304" pitchFamily="18" charset="0"/>
                  </a:rPr>
                  <a:t>МВД</a:t>
                </a:r>
              </a:p>
              <a:p>
                <a:pPr algn="ctr" defTabSz="957720"/>
                <a:endParaRPr lang="ru-RU" sz="1400" b="1" dirty="0" smtClean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r>
                  <a:rPr lang="ru-RU" sz="1400" b="1" dirty="0" smtClean="0">
                    <a:solidFill>
                      <a:srgbClr val="FFFFFF"/>
                    </a:solidFill>
                    <a:ea typeface="BatangChe" panose="02030609000101010101" pitchFamily="49" charset="-127"/>
                    <a:cs typeface="Times New Roman" panose="02020603050405020304" pitchFamily="18" charset="0"/>
                  </a:rPr>
                  <a:t>ФСО</a:t>
                </a:r>
              </a:p>
              <a:p>
                <a:pPr algn="ctr" defTabSz="957720"/>
                <a:endParaRPr lang="ru-RU" sz="1400" b="1" dirty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r>
                  <a:rPr lang="ru-RU" sz="1400" b="1" dirty="0" err="1" smtClean="0">
                    <a:solidFill>
                      <a:srgbClr val="FFFFFF"/>
                    </a:solidFill>
                    <a:ea typeface="BatangChe" panose="02030609000101010101" pitchFamily="49" charset="-127"/>
                    <a:cs typeface="Times New Roman" panose="02020603050405020304" pitchFamily="18" charset="0"/>
                  </a:rPr>
                  <a:t>Росавиация</a:t>
                </a:r>
                <a:endParaRPr lang="ru-RU" sz="1400" b="1" dirty="0" smtClean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endParaRPr lang="ru-RU" sz="1400" b="1" dirty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r>
                  <a:rPr lang="ru-RU" sz="1400" b="1" dirty="0" err="1" smtClean="0">
                    <a:solidFill>
                      <a:srgbClr val="FFFFFF"/>
                    </a:solidFill>
                    <a:ea typeface="BatangChe" panose="02030609000101010101" pitchFamily="49" charset="-127"/>
                    <a:cs typeface="Times New Roman" panose="02020603050405020304" pitchFamily="18" charset="0"/>
                  </a:rPr>
                  <a:t>Роскосмос</a:t>
                </a:r>
                <a:endParaRPr lang="ru-RU" sz="1400" b="1" dirty="0" smtClean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endParaRPr lang="ru-RU" sz="1400" b="1" dirty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r>
                  <a:rPr lang="ru-RU" sz="1400" b="1" dirty="0" smtClean="0">
                    <a:solidFill>
                      <a:srgbClr val="FFFFFF"/>
                    </a:solidFill>
                    <a:ea typeface="BatangChe" panose="02030609000101010101" pitchFamily="49" charset="-127"/>
                    <a:cs typeface="Times New Roman" panose="02020603050405020304" pitchFamily="18" charset="0"/>
                  </a:rPr>
                  <a:t>Росгидромет</a:t>
                </a:r>
              </a:p>
              <a:p>
                <a:pPr algn="ctr" defTabSz="957720"/>
                <a:endParaRPr lang="ru-RU" sz="1400" b="1" dirty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r>
                  <a:rPr lang="ru-RU" sz="1400" b="1" dirty="0" smtClean="0">
                    <a:solidFill>
                      <a:srgbClr val="FFFFFF"/>
                    </a:solidFill>
                    <a:ea typeface="BatangChe" panose="02030609000101010101" pitchFamily="49" charset="-127"/>
                    <a:cs typeface="Times New Roman" panose="02020603050405020304" pitchFamily="18" charset="0"/>
                  </a:rPr>
                  <a:t>РТРС</a:t>
                </a:r>
              </a:p>
              <a:p>
                <a:pPr algn="ctr" defTabSz="957720"/>
                <a:endParaRPr lang="ru-RU" sz="1400" b="1" dirty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  <a:p>
                <a:pPr algn="ctr" defTabSz="957720"/>
                <a:r>
                  <a:rPr lang="ru-RU" sz="1400" b="1" dirty="0" smtClean="0">
                    <a:solidFill>
                      <a:srgbClr val="FFFFFF"/>
                    </a:solidFill>
                    <a:ea typeface="BatangChe" panose="02030609000101010101" pitchFamily="49" charset="-127"/>
                    <a:cs typeface="Times New Roman" panose="02020603050405020304" pitchFamily="18" charset="0"/>
                  </a:rPr>
                  <a:t>Алмаз-Антей</a:t>
                </a:r>
              </a:p>
              <a:p>
                <a:pPr algn="ctr" defTabSz="957720"/>
                <a:endParaRPr lang="ru-RU" sz="1400" b="1" dirty="0">
                  <a:solidFill>
                    <a:srgbClr val="FFFFFF"/>
                  </a:solidFill>
                  <a:ea typeface="BatangChe" panose="02030609000101010101" pitchFamily="49" charset="-127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3930" y="2042792"/>
              <a:ext cx="854243" cy="900418"/>
            </a:xfrm>
            <a:prstGeom prst="rect">
              <a:avLst/>
            </a:prstGeom>
          </p:spPr>
        </p:pic>
      </p:grpSp>
      <p:grpSp>
        <p:nvGrpSpPr>
          <p:cNvPr id="26" name="Группа 25"/>
          <p:cNvGrpSpPr/>
          <p:nvPr/>
        </p:nvGrpSpPr>
        <p:grpSpPr>
          <a:xfrm>
            <a:off x="2746583" y="1987331"/>
            <a:ext cx="1286149" cy="2302158"/>
            <a:chOff x="205740" y="3450752"/>
            <a:chExt cx="1524004" cy="3087208"/>
          </a:xfrm>
        </p:grpSpPr>
        <p:sp>
          <p:nvSpPr>
            <p:cNvPr id="27" name="Загнутый угол 26"/>
            <p:cNvSpPr/>
            <p:nvPr/>
          </p:nvSpPr>
          <p:spPr>
            <a:xfrm>
              <a:off x="205740" y="3450752"/>
              <a:ext cx="1524004" cy="3087208"/>
            </a:xfrm>
            <a:prstGeom prst="foldedCorner">
              <a:avLst/>
            </a:prstGeom>
            <a:solidFill>
              <a:srgbClr val="FFC000"/>
            </a:solidFill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9487" y="3575622"/>
              <a:ext cx="1376719" cy="2651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690-862 </a:t>
              </a:r>
              <a:r>
                <a:rPr lang="ru-RU" sz="1000" dirty="0"/>
                <a:t>М</a:t>
              </a:r>
              <a:r>
                <a:rPr lang="ru-RU" sz="1000" dirty="0" smtClean="0"/>
                <a:t>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2300-2400 </a:t>
              </a:r>
              <a:r>
                <a:rPr lang="ru-RU" sz="1000" dirty="0"/>
                <a:t>М</a:t>
              </a:r>
              <a:r>
                <a:rPr lang="ru-RU" sz="1000" dirty="0" smtClean="0"/>
                <a:t>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2570-2620 МГц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3400-4200 МГц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4400-5000 МГц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5570-5670 МГц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6425-7100 МГц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10.4-10.6 ГГц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14.5-15.35 ГГц</a:t>
              </a:r>
            </a:p>
            <a:p>
              <a:pPr algn="ctr">
                <a:spcAft>
                  <a:spcPts val="300"/>
                </a:spcAft>
              </a:pPr>
              <a:r>
                <a:rPr lang="ru-RU" sz="1000" dirty="0" smtClean="0"/>
                <a:t>24.25-29.5 ГГц</a:t>
              </a:r>
              <a:endParaRPr lang="ru-RU" sz="1000" dirty="0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840098" y="4726810"/>
            <a:ext cx="2947700" cy="1816772"/>
            <a:chOff x="8599674" y="2410288"/>
            <a:chExt cx="2947700" cy="1816772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8606174" y="2410288"/>
              <a:ext cx="2941200" cy="18167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23900" defTabSz="957720"/>
              <a:r>
                <a:rPr lang="ru-RU" sz="1400" dirty="0" smtClean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Заявка АС России по внесению в повестку дня ВКР-23 вопроса о рассмотрении и возможности выделения для 5</a:t>
              </a:r>
              <a:r>
                <a:rPr lang="en-US" sz="1400" dirty="0" smtClean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G</a:t>
              </a:r>
              <a:r>
                <a:rPr lang="ru-RU" sz="1400" dirty="0" smtClean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 </a:t>
              </a:r>
              <a:r>
                <a:rPr lang="ru-RU" sz="1400" dirty="0" err="1" smtClean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невыделнных</a:t>
              </a:r>
              <a:r>
                <a:rPr lang="ru-RU" sz="1400" dirty="0" smtClean="0">
                  <a:solidFill>
                    <a:schemeClr val="tx1">
                      <a:lumMod val="50000"/>
                    </a:schemeClr>
                  </a:solidFill>
                  <a:cs typeface="Times New Roman" panose="02020603050405020304" pitchFamily="18" charset="0"/>
                </a:rPr>
                <a:t> ранее полос частот</a:t>
              </a:r>
              <a:endParaRPr lang="ru-RU" sz="1400" dirty="0">
                <a:solidFill>
                  <a:schemeClr val="tx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6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9674" y="2481122"/>
              <a:ext cx="782190" cy="782190"/>
            </a:xfrm>
            <a:prstGeom prst="rect">
              <a:avLst/>
            </a:prstGeom>
          </p:spPr>
        </p:pic>
      </p:grpSp>
      <p:sp>
        <p:nvSpPr>
          <p:cNvPr id="32" name="Нашивка 31"/>
          <p:cNvSpPr/>
          <p:nvPr/>
        </p:nvSpPr>
        <p:spPr>
          <a:xfrm rot="5400000">
            <a:off x="3206614" y="4226287"/>
            <a:ext cx="280769" cy="627077"/>
          </a:xfrm>
          <a:prstGeom prst="chevron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Текст 3"/>
          <p:cNvSpPr>
            <a:spLocks noGrp="1"/>
          </p:cNvSpPr>
          <p:nvPr>
            <p:ph type="body" sz="quarter" idx="26"/>
          </p:nvPr>
        </p:nvSpPr>
        <p:spPr>
          <a:xfrm>
            <a:off x="1354550" y="261530"/>
            <a:ext cx="7932034" cy="61118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О перспективах развития технологии 5</a:t>
            </a:r>
            <a:r>
              <a:rPr lang="en-US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G </a:t>
            </a:r>
            <a:r>
              <a:rPr lang="ru-RU" sz="20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BatangChe" panose="02030609000101010101" pitchFamily="49" charset="-127"/>
                <a:cs typeface="Calibri" panose="020F0502020204030204" pitchFamily="34" charset="0"/>
              </a:rPr>
              <a:t>в Российской Федерации</a:t>
            </a:r>
            <a:endParaRPr lang="ru-RU" sz="2000" dirty="0">
              <a:solidFill>
                <a:schemeClr val="tx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BatangChe" panose="02030609000101010101" pitchFamily="49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_А4">
  <a:themeElements>
    <a:clrScheme name="Связь">
      <a:dk1>
        <a:srgbClr val="363636"/>
      </a:dk1>
      <a:lt1>
        <a:srgbClr val="FFFFFF"/>
      </a:lt1>
      <a:dk2>
        <a:srgbClr val="D8D8D8"/>
      </a:dk2>
      <a:lt2>
        <a:srgbClr val="FFFFFF"/>
      </a:lt2>
      <a:accent1>
        <a:srgbClr val="D8D8D8"/>
      </a:accent1>
      <a:accent2>
        <a:srgbClr val="0066FF"/>
      </a:accent2>
      <a:accent3>
        <a:srgbClr val="579BFF"/>
      </a:accent3>
      <a:accent4>
        <a:srgbClr val="6C6C6C"/>
      </a:accent4>
      <a:accent5>
        <a:srgbClr val="151515"/>
      </a:accent5>
      <a:accent6>
        <a:srgbClr val="FFFFFF"/>
      </a:accent6>
      <a:hlink>
        <a:srgbClr val="363636"/>
      </a:hlink>
      <a:folHlink>
        <a:srgbClr val="00337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русский">
  <a:themeElements>
    <a:clrScheme name="Связь">
      <a:dk1>
        <a:srgbClr val="363636"/>
      </a:dk1>
      <a:lt1>
        <a:srgbClr val="FFFFFF"/>
      </a:lt1>
      <a:dk2>
        <a:srgbClr val="D8D8D8"/>
      </a:dk2>
      <a:lt2>
        <a:srgbClr val="FFFFFF"/>
      </a:lt2>
      <a:accent1>
        <a:srgbClr val="D8D8D8"/>
      </a:accent1>
      <a:accent2>
        <a:srgbClr val="0066FF"/>
      </a:accent2>
      <a:accent3>
        <a:srgbClr val="579BFF"/>
      </a:accent3>
      <a:accent4>
        <a:srgbClr val="6C6C6C"/>
      </a:accent4>
      <a:accent5>
        <a:srgbClr val="151515"/>
      </a:accent5>
      <a:accent6>
        <a:srgbClr val="FFFFFF"/>
      </a:accent6>
      <a:hlink>
        <a:srgbClr val="363636"/>
      </a:hlink>
      <a:folHlink>
        <a:srgbClr val="00337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Aft>
            <a:spcPts val="600"/>
          </a:spcAft>
          <a:defRPr sz="1600" b="1" dirty="0" smtClean="0">
            <a:solidFill>
              <a:schemeClr val="accent4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1269</Words>
  <Application>Microsoft Office PowerPoint</Application>
  <PresentationFormat>Широкоэкранный</PresentationFormat>
  <Paragraphs>134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Arabic Typesetting</vt:lpstr>
      <vt:lpstr>Arial</vt:lpstr>
      <vt:lpstr>BatangChe</vt:lpstr>
      <vt:lpstr>Calibri</vt:lpstr>
      <vt:lpstr>Times New Roman</vt:lpstr>
      <vt:lpstr>Trebuchet MS</vt:lpstr>
      <vt:lpstr>Wingdings</vt:lpstr>
      <vt:lpstr>ШАБЛОН_А4</vt:lpstr>
      <vt:lpstr>русский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ЦИПР 2019 Иванов</dc:title>
  <dc:creator>Федоров Д.Н.</dc:creator>
  <cp:lastModifiedBy>Канцуров Андрей Николаевич</cp:lastModifiedBy>
  <cp:revision>230</cp:revision>
  <dcterms:created xsi:type="dcterms:W3CDTF">2019-04-03T06:07:31Z</dcterms:created>
  <dcterms:modified xsi:type="dcterms:W3CDTF">2019-09-06T07:21:22Z</dcterms:modified>
</cp:coreProperties>
</file>